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8288000" cy="10287000"/>
  <p:notesSz cx="6858000" cy="9144000"/>
  <p:embeddedFontLst>
    <p:embeddedFont>
      <p:font typeface="Noto Sans T Chinese Bold" charset="1" panose="020B0800000000000000"/>
      <p:regular r:id="rId67"/>
    </p:embeddedFont>
    <p:embeddedFont>
      <p:font typeface="Noto Sans T Chinese" charset="1" panose="020B050000000000000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2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19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9.png" Type="http://schemas.openxmlformats.org/officeDocument/2006/relationships/image"/><Relationship Id="rId4" Target="../media/image32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3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3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https://leetcode.com/problems/spiral-matrix/description/" TargetMode="External" Type="http://schemas.openxmlformats.org/officeDocument/2006/relationships/hyperlink"/><Relationship Id="rId5" Target="https://leetcode.com/problems/spiral-matrix-ii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https://leetcode.com/problems/spiral-matrix/description/" TargetMode="External" Type="http://schemas.openxmlformats.org/officeDocument/2006/relationships/hyperlink"/><Relationship Id="rId5" Target="https://leetcode.com/problems/spiral-matrix-ii/" TargetMode="External" Type="http://schemas.openxmlformats.org/officeDocument/2006/relationships/hyperlink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9444" y="4286250"/>
            <a:ext cx="1476911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Preparing...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6754770"/>
            <a:ext cx="10109931" cy="1704356"/>
          </a:xfrm>
          <a:custGeom>
            <a:avLst/>
            <a:gdLst/>
            <a:ahLst/>
            <a:cxnLst/>
            <a:rect r="r" b="b" t="t" l="l"/>
            <a:pathLst>
              <a:path h="1704356" w="10109931">
                <a:moveTo>
                  <a:pt x="0" y="0"/>
                </a:moveTo>
                <a:lnTo>
                  <a:pt x="10109931" y="0"/>
                </a:lnTo>
                <a:lnTo>
                  <a:pt x="10109931" y="1704356"/>
                </a:lnTo>
                <a:lnTo>
                  <a:pt x="0" y="170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78957" y="6754770"/>
            <a:ext cx="3331242" cy="1704356"/>
          </a:xfrm>
          <a:custGeom>
            <a:avLst/>
            <a:gdLst/>
            <a:ahLst/>
            <a:cxnLst/>
            <a:rect r="r" b="b" t="t" l="l"/>
            <a:pathLst>
              <a:path h="1704356" w="3331242">
                <a:moveTo>
                  <a:pt x="0" y="0"/>
                </a:moveTo>
                <a:lnTo>
                  <a:pt x="3331242" y="0"/>
                </a:lnTo>
                <a:lnTo>
                  <a:pt x="3331242" y="1704356"/>
                </a:lnTo>
                <a:lnTo>
                  <a:pt x="0" y="1704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array()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array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(object[, dtype, copy, order, subok, ...])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43422" y="3597338"/>
            <a:ext cx="10801156" cy="6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(For beginner, we can ignore things in square brackets now.)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91548" y="4251043"/>
            <a:ext cx="1306467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object: any object exposing the array interface.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 For example: python List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91548" y="5860094"/>
            <a:ext cx="1306467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Create a array from existing object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5991090"/>
            <a:ext cx="10255900" cy="2664919"/>
          </a:xfrm>
          <a:custGeom>
            <a:avLst/>
            <a:gdLst/>
            <a:ahLst/>
            <a:cxnLst/>
            <a:rect r="r" b="b" t="t" l="l"/>
            <a:pathLst>
              <a:path h="2664919" w="10255900">
                <a:moveTo>
                  <a:pt x="0" y="0"/>
                </a:moveTo>
                <a:lnTo>
                  <a:pt x="10255900" y="0"/>
                </a:lnTo>
                <a:lnTo>
                  <a:pt x="10255900" y="2664918"/>
                </a:lnTo>
                <a:lnTo>
                  <a:pt x="0" y="266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13772" y="5991090"/>
            <a:ext cx="3603271" cy="2664919"/>
          </a:xfrm>
          <a:custGeom>
            <a:avLst/>
            <a:gdLst/>
            <a:ahLst/>
            <a:cxnLst/>
            <a:rect r="r" b="b" t="t" l="l"/>
            <a:pathLst>
              <a:path h="2664919" w="3603271">
                <a:moveTo>
                  <a:pt x="0" y="0"/>
                </a:moveTo>
                <a:lnTo>
                  <a:pt x="3603271" y="0"/>
                </a:lnTo>
                <a:lnTo>
                  <a:pt x="3603271" y="2664918"/>
                </a:lnTo>
                <a:lnTo>
                  <a:pt x="0" y="2664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array()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072" y="2910689"/>
            <a:ext cx="154998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 want to create multi-dimensional array. How to do that?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4072" y="3872714"/>
            <a:ext cx="154998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→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Let List be wrapped in List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4072" y="4889039"/>
            <a:ext cx="154998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As the following code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3958439"/>
            <a:ext cx="8277238" cy="5037645"/>
          </a:xfrm>
          <a:custGeom>
            <a:avLst/>
            <a:gdLst/>
            <a:ahLst/>
            <a:cxnLst/>
            <a:rect r="r" b="b" t="t" l="l"/>
            <a:pathLst>
              <a:path h="5037645" w="8277238">
                <a:moveTo>
                  <a:pt x="0" y="0"/>
                </a:moveTo>
                <a:lnTo>
                  <a:pt x="8277237" y="0"/>
                </a:lnTo>
                <a:lnTo>
                  <a:pt x="8277237" y="5037645"/>
                </a:lnTo>
                <a:lnTo>
                  <a:pt x="0" y="503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12606" y="3958439"/>
            <a:ext cx="4342797" cy="5037645"/>
          </a:xfrm>
          <a:custGeom>
            <a:avLst/>
            <a:gdLst/>
            <a:ahLst/>
            <a:cxnLst/>
            <a:rect r="r" b="b" t="t" l="l"/>
            <a:pathLst>
              <a:path h="5037645" w="4342797">
                <a:moveTo>
                  <a:pt x="0" y="0"/>
                </a:moveTo>
                <a:lnTo>
                  <a:pt x="4342797" y="0"/>
                </a:lnTo>
                <a:lnTo>
                  <a:pt x="4342797" y="5037645"/>
                </a:lnTo>
                <a:lnTo>
                  <a:pt x="0" y="5037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array()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072" y="2910689"/>
            <a:ext cx="154998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 higher dimension, it is also similar.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79901" y="4909474"/>
            <a:ext cx="7664099" cy="3937243"/>
          </a:xfrm>
          <a:custGeom>
            <a:avLst/>
            <a:gdLst/>
            <a:ahLst/>
            <a:cxnLst/>
            <a:rect r="r" b="b" t="t" l="l"/>
            <a:pathLst>
              <a:path h="3937243" w="7664099">
                <a:moveTo>
                  <a:pt x="0" y="0"/>
                </a:moveTo>
                <a:lnTo>
                  <a:pt x="7664099" y="0"/>
                </a:lnTo>
                <a:lnTo>
                  <a:pt x="7664099" y="3937243"/>
                </a:lnTo>
                <a:lnTo>
                  <a:pt x="0" y="393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707768" y="4909474"/>
            <a:ext cx="6962257" cy="2415477"/>
          </a:xfrm>
          <a:custGeom>
            <a:avLst/>
            <a:gdLst/>
            <a:ahLst/>
            <a:cxnLst/>
            <a:rect r="r" b="b" t="t" l="l"/>
            <a:pathLst>
              <a:path h="2415477" w="6962257">
                <a:moveTo>
                  <a:pt x="0" y="0"/>
                </a:moveTo>
                <a:lnTo>
                  <a:pt x="6962257" y="0"/>
                </a:lnTo>
                <a:lnTo>
                  <a:pt x="6962257" y="2415477"/>
                </a:lnTo>
                <a:lnTo>
                  <a:pt x="0" y="2415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07768" y="7267609"/>
            <a:ext cx="6962257" cy="1579108"/>
          </a:xfrm>
          <a:custGeom>
            <a:avLst/>
            <a:gdLst/>
            <a:ahLst/>
            <a:cxnLst/>
            <a:rect r="r" b="b" t="t" l="l"/>
            <a:pathLst>
              <a:path h="1579108" w="6962257">
                <a:moveTo>
                  <a:pt x="0" y="0"/>
                </a:moveTo>
                <a:lnTo>
                  <a:pt x="6962257" y="0"/>
                </a:lnTo>
                <a:lnTo>
                  <a:pt x="6962257" y="1579108"/>
                </a:lnTo>
                <a:lnTo>
                  <a:pt x="0" y="157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0696" r="0" b="-44871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arange()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arange([start,] stop[, step,][, dtype, ...])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9901" y="3909349"/>
            <a:ext cx="1473029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 general, it is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similar to range()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86832" y="3178418"/>
            <a:ext cx="14851042" cy="2877389"/>
          </a:xfrm>
          <a:custGeom>
            <a:avLst/>
            <a:gdLst/>
            <a:ahLst/>
            <a:cxnLst/>
            <a:rect r="r" b="b" t="t" l="l"/>
            <a:pathLst>
              <a:path h="2877389" w="14851042">
                <a:moveTo>
                  <a:pt x="0" y="0"/>
                </a:moveTo>
                <a:lnTo>
                  <a:pt x="14851042" y="0"/>
                </a:lnTo>
                <a:lnTo>
                  <a:pt x="14851042" y="2877389"/>
                </a:lnTo>
                <a:lnTo>
                  <a:pt x="0" y="287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86832" y="6139658"/>
            <a:ext cx="14851042" cy="2580164"/>
          </a:xfrm>
          <a:custGeom>
            <a:avLst/>
            <a:gdLst/>
            <a:ahLst/>
            <a:cxnLst/>
            <a:rect r="r" b="b" t="t" l="l"/>
            <a:pathLst>
              <a:path h="2580164" w="14851042">
                <a:moveTo>
                  <a:pt x="0" y="0"/>
                </a:moveTo>
                <a:lnTo>
                  <a:pt x="14851042" y="0"/>
                </a:lnTo>
                <a:lnTo>
                  <a:pt x="14851042" y="2580164"/>
                </a:lnTo>
                <a:lnTo>
                  <a:pt x="0" y="258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6679" r="0" b="-5445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6832" y="6139658"/>
            <a:ext cx="8128486" cy="2580164"/>
          </a:xfrm>
          <a:custGeom>
            <a:avLst/>
            <a:gdLst/>
            <a:ahLst/>
            <a:cxnLst/>
            <a:rect r="r" b="b" t="t" l="l"/>
            <a:pathLst>
              <a:path h="2580164" w="8128486">
                <a:moveTo>
                  <a:pt x="0" y="0"/>
                </a:moveTo>
                <a:lnTo>
                  <a:pt x="8128486" y="0"/>
                </a:lnTo>
                <a:lnTo>
                  <a:pt x="8128486" y="2580164"/>
                </a:lnTo>
                <a:lnTo>
                  <a:pt x="0" y="258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arange()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linspace()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063426"/>
            <a:ext cx="1586522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Returns num evenly spaced samples, calculated over the interval [start, stop].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0443" y="3162574"/>
            <a:ext cx="16047114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linspace(start, stop[, num=50][, endpoint=True][, retstep=False][, dtype][, axis=0, ....])</a:t>
            </a:r>
          </a:p>
          <a:p>
            <a:pPr algn="l">
              <a:lnSpc>
                <a:spcPts val="62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20443" y="7073201"/>
            <a:ext cx="1586522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Just like take some points in a specific interval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183783" y="3006985"/>
            <a:ext cx="6892831" cy="4348049"/>
          </a:xfrm>
          <a:custGeom>
            <a:avLst/>
            <a:gdLst/>
            <a:ahLst/>
            <a:cxnLst/>
            <a:rect r="r" b="b" t="t" l="l"/>
            <a:pathLst>
              <a:path h="4348049" w="6892831">
                <a:moveTo>
                  <a:pt x="0" y="0"/>
                </a:moveTo>
                <a:lnTo>
                  <a:pt x="6892831" y="0"/>
                </a:lnTo>
                <a:lnTo>
                  <a:pt x="6892831" y="4348049"/>
                </a:lnTo>
                <a:lnTo>
                  <a:pt x="0" y="4348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95" t="-141367" r="-4056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3006985"/>
            <a:ext cx="9936097" cy="4348049"/>
          </a:xfrm>
          <a:custGeom>
            <a:avLst/>
            <a:gdLst/>
            <a:ahLst/>
            <a:cxnLst/>
            <a:rect r="r" b="b" t="t" l="l"/>
            <a:pathLst>
              <a:path h="4348049" w="9936097">
                <a:moveTo>
                  <a:pt x="0" y="0"/>
                </a:moveTo>
                <a:lnTo>
                  <a:pt x="9936097" y="0"/>
                </a:lnTo>
                <a:lnTo>
                  <a:pt x="9936097" y="4348049"/>
                </a:lnTo>
                <a:lnTo>
                  <a:pt x="0" y="434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832901" y="7537751"/>
            <a:ext cx="7243713" cy="1368298"/>
          </a:xfrm>
          <a:custGeom>
            <a:avLst/>
            <a:gdLst/>
            <a:ahLst/>
            <a:cxnLst/>
            <a:rect r="r" b="b" t="t" l="l"/>
            <a:pathLst>
              <a:path h="1368298" w="7243713">
                <a:moveTo>
                  <a:pt x="0" y="0"/>
                </a:moveTo>
                <a:lnTo>
                  <a:pt x="7243713" y="0"/>
                </a:lnTo>
                <a:lnTo>
                  <a:pt x="7243713" y="1368298"/>
                </a:lnTo>
                <a:lnTo>
                  <a:pt x="0" y="136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7" t="-578039" r="-2685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7537751"/>
            <a:ext cx="10156239" cy="1368298"/>
          </a:xfrm>
          <a:custGeom>
            <a:avLst/>
            <a:gdLst/>
            <a:ahLst/>
            <a:cxnLst/>
            <a:rect r="r" b="b" t="t" l="l"/>
            <a:pathLst>
              <a:path h="1368298" w="10156239">
                <a:moveTo>
                  <a:pt x="0" y="0"/>
                </a:moveTo>
                <a:lnTo>
                  <a:pt x="10156239" y="0"/>
                </a:lnTo>
                <a:lnTo>
                  <a:pt x="10156239" y="1368298"/>
                </a:lnTo>
                <a:lnTo>
                  <a:pt x="0" y="136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linspace()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empty()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empty(shape[, dtype, order, device, like])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9901" y="3909349"/>
            <a:ext cx="1473029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shape: a tuple indicating the shape of array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54939" y="4509424"/>
            <a:ext cx="5578122" cy="6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(What does the array look like)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9901" y="7012594"/>
            <a:ext cx="1473029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will return a new array of given shape,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without initializing entries.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9901" y="5279044"/>
            <a:ext cx="1491196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For example:(3,) means 1d and 3 element in axis0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(2,3) means 2d and 2 element in axis0 3 element in axis1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5254688"/>
            <a:ext cx="7127394" cy="2558051"/>
          </a:xfrm>
          <a:custGeom>
            <a:avLst/>
            <a:gdLst/>
            <a:ahLst/>
            <a:cxnLst/>
            <a:rect r="r" b="b" t="t" l="l"/>
            <a:pathLst>
              <a:path h="2558051" w="7127394">
                <a:moveTo>
                  <a:pt x="0" y="0"/>
                </a:moveTo>
                <a:lnTo>
                  <a:pt x="7127394" y="0"/>
                </a:lnTo>
                <a:lnTo>
                  <a:pt x="7127394" y="2558051"/>
                </a:lnTo>
                <a:lnTo>
                  <a:pt x="0" y="2558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72251" y="5254688"/>
            <a:ext cx="8221677" cy="3765554"/>
          </a:xfrm>
          <a:custGeom>
            <a:avLst/>
            <a:gdLst/>
            <a:ahLst/>
            <a:cxnLst/>
            <a:rect r="r" b="b" t="t" l="l"/>
            <a:pathLst>
              <a:path h="3765554" w="8221677">
                <a:moveTo>
                  <a:pt x="0" y="0"/>
                </a:moveTo>
                <a:lnTo>
                  <a:pt x="8221677" y="0"/>
                </a:lnTo>
                <a:lnTo>
                  <a:pt x="8221677" y="3765554"/>
                </a:lnTo>
                <a:lnTo>
                  <a:pt x="0" y="3765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7653918"/>
            <a:ext cx="7127394" cy="1366325"/>
          </a:xfrm>
          <a:custGeom>
            <a:avLst/>
            <a:gdLst/>
            <a:ahLst/>
            <a:cxnLst/>
            <a:rect r="r" b="b" t="t" l="l"/>
            <a:pathLst>
              <a:path h="1366325" w="7127394">
                <a:moveTo>
                  <a:pt x="0" y="0"/>
                </a:moveTo>
                <a:lnTo>
                  <a:pt x="7127394" y="0"/>
                </a:lnTo>
                <a:lnTo>
                  <a:pt x="7127394" y="1366324"/>
                </a:lnTo>
                <a:lnTo>
                  <a:pt x="0" y="136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1041" r="0" b="-5874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483722" y="7955614"/>
            <a:ext cx="6660278" cy="2081612"/>
            <a:chOff x="0" y="0"/>
            <a:chExt cx="8880370" cy="2775483"/>
          </a:xfrm>
        </p:grpSpPr>
        <p:grpSp>
          <p:nvGrpSpPr>
            <p:cNvPr name="Group 22" id="22"/>
            <p:cNvGrpSpPr/>
            <p:nvPr/>
          </p:nvGrpSpPr>
          <p:grpSpPr>
            <a:xfrm rot="3449570">
              <a:off x="6542340" y="92339"/>
              <a:ext cx="1630258" cy="2572786"/>
              <a:chOff x="0" y="0"/>
              <a:chExt cx="322026" cy="50820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22026" cy="508205"/>
              </a:xfrm>
              <a:custGeom>
                <a:avLst/>
                <a:gdLst/>
                <a:ahLst/>
                <a:cxnLst/>
                <a:rect r="r" b="b" t="t" l="l"/>
                <a:pathLst>
                  <a:path h="508205" w="322026">
                    <a:moveTo>
                      <a:pt x="161013" y="0"/>
                    </a:moveTo>
                    <a:lnTo>
                      <a:pt x="322026" y="508205"/>
                    </a:lnTo>
                    <a:lnTo>
                      <a:pt x="0" y="508205"/>
                    </a:lnTo>
                    <a:lnTo>
                      <a:pt x="1610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50317" y="207377"/>
                <a:ext cx="221393" cy="2645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994435"/>
              <a:ext cx="7457956" cy="1781048"/>
              <a:chOff x="0" y="0"/>
              <a:chExt cx="1473176" cy="3518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73176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1473176">
                    <a:moveTo>
                      <a:pt x="70589" y="0"/>
                    </a:moveTo>
                    <a:lnTo>
                      <a:pt x="1402587" y="0"/>
                    </a:lnTo>
                    <a:cubicBezTo>
                      <a:pt x="1421309" y="0"/>
                      <a:pt x="1439263" y="7437"/>
                      <a:pt x="1452501" y="20675"/>
                    </a:cubicBezTo>
                    <a:cubicBezTo>
                      <a:pt x="1465739" y="33913"/>
                      <a:pt x="1473176" y="51868"/>
                      <a:pt x="1473176" y="70589"/>
                    </a:cubicBezTo>
                    <a:lnTo>
                      <a:pt x="1473176" y="281223"/>
                    </a:lnTo>
                    <a:cubicBezTo>
                      <a:pt x="1473176" y="320208"/>
                      <a:pt x="1441573" y="351812"/>
                      <a:pt x="1402587" y="351812"/>
                    </a:cubicBezTo>
                    <a:lnTo>
                      <a:pt x="70589" y="351812"/>
                    </a:lnTo>
                    <a:cubicBezTo>
                      <a:pt x="51868" y="351812"/>
                      <a:pt x="33913" y="344375"/>
                      <a:pt x="20675" y="331137"/>
                    </a:cubicBezTo>
                    <a:cubicBezTo>
                      <a:pt x="7437" y="317899"/>
                      <a:pt x="0" y="299944"/>
                      <a:pt x="0" y="281223"/>
                    </a:cubicBezTo>
                    <a:lnTo>
                      <a:pt x="0" y="70589"/>
                    </a:lnTo>
                    <a:cubicBezTo>
                      <a:pt x="0" y="31604"/>
                      <a:pt x="31604" y="0"/>
                      <a:pt x="705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646B72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66675"/>
                <a:ext cx="1473176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It looks strange, right?</a:t>
                </a: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empty()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empty(shape[, dtype, order, device, like])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3446" y="3787838"/>
            <a:ext cx="14730297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will return a new array of given shape,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without initializing entries.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7653918"/>
            <a:ext cx="8271816" cy="1366325"/>
          </a:xfrm>
          <a:custGeom>
            <a:avLst/>
            <a:gdLst/>
            <a:ahLst/>
            <a:cxnLst/>
            <a:rect r="r" b="b" t="t" l="l"/>
            <a:pathLst>
              <a:path h="1366325" w="8271816">
                <a:moveTo>
                  <a:pt x="0" y="0"/>
                </a:moveTo>
                <a:lnTo>
                  <a:pt x="8271816" y="0"/>
                </a:lnTo>
                <a:lnTo>
                  <a:pt x="8271816" y="1366324"/>
                </a:lnTo>
                <a:lnTo>
                  <a:pt x="0" y="136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378" r="0" b="-1484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816538"/>
            <a:ext cx="8271816" cy="3166924"/>
          </a:xfrm>
          <a:custGeom>
            <a:avLst/>
            <a:gdLst/>
            <a:ahLst/>
            <a:cxnLst/>
            <a:rect r="r" b="b" t="t" l="l"/>
            <a:pathLst>
              <a:path h="3166924" w="8271816">
                <a:moveTo>
                  <a:pt x="0" y="0"/>
                </a:moveTo>
                <a:lnTo>
                  <a:pt x="8271816" y="0"/>
                </a:lnTo>
                <a:lnTo>
                  <a:pt x="8271816" y="3166924"/>
                </a:lnTo>
                <a:lnTo>
                  <a:pt x="0" y="316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93491" y="4871995"/>
            <a:ext cx="3848495" cy="4124425"/>
          </a:xfrm>
          <a:custGeom>
            <a:avLst/>
            <a:gdLst/>
            <a:ahLst/>
            <a:cxnLst/>
            <a:rect r="r" b="b" t="t" l="l"/>
            <a:pathLst>
              <a:path h="4124425" w="3848495">
                <a:moveTo>
                  <a:pt x="0" y="0"/>
                </a:moveTo>
                <a:lnTo>
                  <a:pt x="3848496" y="0"/>
                </a:lnTo>
                <a:lnTo>
                  <a:pt x="3848496" y="4124425"/>
                </a:lnTo>
                <a:lnTo>
                  <a:pt x="0" y="412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071720" y="8067875"/>
            <a:ext cx="4248081" cy="1904735"/>
            <a:chOff x="0" y="0"/>
            <a:chExt cx="5664108" cy="2539646"/>
          </a:xfrm>
        </p:grpSpPr>
        <p:grpSp>
          <p:nvGrpSpPr>
            <p:cNvPr name="Group 22" id="22"/>
            <p:cNvGrpSpPr/>
            <p:nvPr/>
          </p:nvGrpSpPr>
          <p:grpSpPr>
            <a:xfrm rot="3449570">
              <a:off x="3511122" y="193842"/>
              <a:ext cx="1630258" cy="2133943"/>
              <a:chOff x="0" y="0"/>
              <a:chExt cx="322026" cy="4215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22026" cy="421520"/>
              </a:xfrm>
              <a:custGeom>
                <a:avLst/>
                <a:gdLst/>
                <a:ahLst/>
                <a:cxnLst/>
                <a:rect r="r" b="b" t="t" l="l"/>
                <a:pathLst>
                  <a:path h="421520" w="322026">
                    <a:moveTo>
                      <a:pt x="161013" y="0"/>
                    </a:moveTo>
                    <a:lnTo>
                      <a:pt x="322026" y="421520"/>
                    </a:lnTo>
                    <a:lnTo>
                      <a:pt x="0" y="421520"/>
                    </a:lnTo>
                    <a:lnTo>
                      <a:pt x="1610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50317" y="167131"/>
                <a:ext cx="221393" cy="2242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758598"/>
              <a:ext cx="4611781" cy="1781048"/>
              <a:chOff x="0" y="0"/>
              <a:chExt cx="910969" cy="3518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10969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910969">
                    <a:moveTo>
                      <a:pt x="114153" y="0"/>
                    </a:moveTo>
                    <a:lnTo>
                      <a:pt x="796816" y="0"/>
                    </a:lnTo>
                    <a:cubicBezTo>
                      <a:pt x="859861" y="0"/>
                      <a:pt x="910969" y="51108"/>
                      <a:pt x="910969" y="114153"/>
                    </a:cubicBezTo>
                    <a:lnTo>
                      <a:pt x="910969" y="237659"/>
                    </a:lnTo>
                    <a:cubicBezTo>
                      <a:pt x="910969" y="300704"/>
                      <a:pt x="859861" y="351812"/>
                      <a:pt x="796816" y="351812"/>
                    </a:cubicBezTo>
                    <a:lnTo>
                      <a:pt x="114153" y="351812"/>
                    </a:lnTo>
                    <a:cubicBezTo>
                      <a:pt x="51108" y="351812"/>
                      <a:pt x="0" y="300704"/>
                      <a:pt x="0" y="237659"/>
                    </a:cubicBezTo>
                    <a:lnTo>
                      <a:pt x="0" y="114153"/>
                    </a:lnTo>
                    <a:cubicBezTo>
                      <a:pt x="0" y="51108"/>
                      <a:pt x="51108" y="0"/>
                      <a:pt x="1141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646B72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66675"/>
                <a:ext cx="910969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:D</a:t>
                </a: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12861963" y="4871995"/>
            <a:ext cx="4031965" cy="4124425"/>
          </a:xfrm>
          <a:custGeom>
            <a:avLst/>
            <a:gdLst/>
            <a:ahLst/>
            <a:cxnLst/>
            <a:rect r="r" b="b" t="t" l="l"/>
            <a:pathLst>
              <a:path h="4124425" w="4031965">
                <a:moveTo>
                  <a:pt x="0" y="0"/>
                </a:moveTo>
                <a:lnTo>
                  <a:pt x="4031965" y="0"/>
                </a:lnTo>
                <a:lnTo>
                  <a:pt x="4031965" y="4124425"/>
                </a:lnTo>
                <a:lnTo>
                  <a:pt x="0" y="412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587" b="-6349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ones()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ones(shape[, dtype, order, device, like])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3446" y="3787838"/>
            <a:ext cx="147302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will a new array of given shape,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filled with ones.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3019784" y="1364437"/>
            <a:ext cx="12248431" cy="5603396"/>
            <a:chOff x="0" y="0"/>
            <a:chExt cx="16331242" cy="74711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97060" y="0"/>
              <a:ext cx="13337122" cy="6001705"/>
            </a:xfrm>
            <a:custGeom>
              <a:avLst/>
              <a:gdLst/>
              <a:ahLst/>
              <a:cxnLst/>
              <a:rect r="r" b="b" t="t" l="l"/>
              <a:pathLst>
                <a:path h="6001705" w="13337122">
                  <a:moveTo>
                    <a:pt x="0" y="0"/>
                  </a:moveTo>
                  <a:lnTo>
                    <a:pt x="13337122" y="0"/>
                  </a:lnTo>
                  <a:lnTo>
                    <a:pt x="13337122" y="6001705"/>
                  </a:lnTo>
                  <a:lnTo>
                    <a:pt x="0" y="6001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6137694"/>
              <a:ext cx="16331242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The Second Class - Basic Numpy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1141879" y="5530189"/>
              <a:ext cx="14047485" cy="0"/>
            </a:xfrm>
            <a:prstGeom prst="line">
              <a:avLst/>
            </a:prstGeom>
            <a:ln cap="flat" w="101600">
              <a:solidFill>
                <a:srgbClr val="646B72"/>
              </a:solidFill>
              <a:prstDash val="solid"/>
              <a:headEnd type="oval" len="lg" w="lg"/>
              <a:tailEnd type="oval" len="lg" w="lg"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7653918"/>
            <a:ext cx="8271816" cy="1366325"/>
          </a:xfrm>
          <a:custGeom>
            <a:avLst/>
            <a:gdLst/>
            <a:ahLst/>
            <a:cxnLst/>
            <a:rect r="r" b="b" t="t" l="l"/>
            <a:pathLst>
              <a:path h="1366325" w="8271816">
                <a:moveTo>
                  <a:pt x="0" y="0"/>
                </a:moveTo>
                <a:lnTo>
                  <a:pt x="8271816" y="0"/>
                </a:lnTo>
                <a:lnTo>
                  <a:pt x="8271816" y="1366324"/>
                </a:lnTo>
                <a:lnTo>
                  <a:pt x="0" y="136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378" r="0" b="-1484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12571" y="4816538"/>
            <a:ext cx="4781357" cy="4203704"/>
          </a:xfrm>
          <a:custGeom>
            <a:avLst/>
            <a:gdLst/>
            <a:ahLst/>
            <a:cxnLst/>
            <a:rect r="r" b="b" t="t" l="l"/>
            <a:pathLst>
              <a:path h="4203704" w="4781357">
                <a:moveTo>
                  <a:pt x="0" y="0"/>
                </a:moveTo>
                <a:lnTo>
                  <a:pt x="4781357" y="0"/>
                </a:lnTo>
                <a:lnTo>
                  <a:pt x="4781357" y="4203704"/>
                </a:lnTo>
                <a:lnTo>
                  <a:pt x="0" y="4203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98" r="-15587" b="-1593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821946" y="4816538"/>
            <a:ext cx="2440700" cy="4203704"/>
          </a:xfrm>
          <a:custGeom>
            <a:avLst/>
            <a:gdLst/>
            <a:ahLst/>
            <a:cxnLst/>
            <a:rect r="r" b="b" t="t" l="l"/>
            <a:pathLst>
              <a:path h="4203704" w="2440700">
                <a:moveTo>
                  <a:pt x="0" y="0"/>
                </a:moveTo>
                <a:lnTo>
                  <a:pt x="2440701" y="0"/>
                </a:lnTo>
                <a:lnTo>
                  <a:pt x="2440701" y="4203704"/>
                </a:lnTo>
                <a:lnTo>
                  <a:pt x="0" y="420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" t="0" r="-28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4816538"/>
            <a:ext cx="8271816" cy="3067078"/>
          </a:xfrm>
          <a:custGeom>
            <a:avLst/>
            <a:gdLst/>
            <a:ahLst/>
            <a:cxnLst/>
            <a:rect r="r" b="b" t="t" l="l"/>
            <a:pathLst>
              <a:path h="3067078" w="8271816">
                <a:moveTo>
                  <a:pt x="0" y="0"/>
                </a:moveTo>
                <a:lnTo>
                  <a:pt x="8271816" y="0"/>
                </a:lnTo>
                <a:lnTo>
                  <a:pt x="8271816" y="3067078"/>
                </a:lnTo>
                <a:lnTo>
                  <a:pt x="0" y="3067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zeros()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zeros(shape[, dtype, order, like])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3446" y="3787838"/>
            <a:ext cx="147302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will a new array of given shape,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filled with zeros.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7653918"/>
            <a:ext cx="8271816" cy="1366325"/>
          </a:xfrm>
          <a:custGeom>
            <a:avLst/>
            <a:gdLst/>
            <a:ahLst/>
            <a:cxnLst/>
            <a:rect r="r" b="b" t="t" l="l"/>
            <a:pathLst>
              <a:path h="1366325" w="8271816">
                <a:moveTo>
                  <a:pt x="0" y="0"/>
                </a:moveTo>
                <a:lnTo>
                  <a:pt x="8271816" y="0"/>
                </a:lnTo>
                <a:lnTo>
                  <a:pt x="8271816" y="1366324"/>
                </a:lnTo>
                <a:lnTo>
                  <a:pt x="0" y="136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378" r="0" b="-1484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12571" y="4816538"/>
            <a:ext cx="4781357" cy="4203704"/>
          </a:xfrm>
          <a:custGeom>
            <a:avLst/>
            <a:gdLst/>
            <a:ahLst/>
            <a:cxnLst/>
            <a:rect r="r" b="b" t="t" l="l"/>
            <a:pathLst>
              <a:path h="4203704" w="4781357">
                <a:moveTo>
                  <a:pt x="0" y="0"/>
                </a:moveTo>
                <a:lnTo>
                  <a:pt x="4781357" y="0"/>
                </a:lnTo>
                <a:lnTo>
                  <a:pt x="4781357" y="4203704"/>
                </a:lnTo>
                <a:lnTo>
                  <a:pt x="0" y="4203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98" r="-15587" b="-1593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4816538"/>
            <a:ext cx="8271816" cy="2972324"/>
          </a:xfrm>
          <a:custGeom>
            <a:avLst/>
            <a:gdLst/>
            <a:ahLst/>
            <a:cxnLst/>
            <a:rect r="r" b="b" t="t" l="l"/>
            <a:pathLst>
              <a:path h="2972324" w="8271816">
                <a:moveTo>
                  <a:pt x="0" y="0"/>
                </a:moveTo>
                <a:lnTo>
                  <a:pt x="8271816" y="0"/>
                </a:lnTo>
                <a:lnTo>
                  <a:pt x="8271816" y="2972324"/>
                </a:lnTo>
                <a:lnTo>
                  <a:pt x="0" y="297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21946" y="4816538"/>
            <a:ext cx="2449745" cy="4203704"/>
          </a:xfrm>
          <a:custGeom>
            <a:avLst/>
            <a:gdLst/>
            <a:ahLst/>
            <a:cxnLst/>
            <a:rect r="r" b="b" t="t" l="l"/>
            <a:pathLst>
              <a:path h="4203704" w="2449745">
                <a:moveTo>
                  <a:pt x="0" y="0"/>
                </a:moveTo>
                <a:lnTo>
                  <a:pt x="2449745" y="0"/>
                </a:lnTo>
                <a:lnTo>
                  <a:pt x="2449745" y="4203704"/>
                </a:lnTo>
                <a:lnTo>
                  <a:pt x="0" y="42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full()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full(shape, fill_value[, dtype, order, ...])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3446" y="3787838"/>
            <a:ext cx="147302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will a new array of given shape,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filled with fill_value.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7653918"/>
            <a:ext cx="8271816" cy="1366325"/>
          </a:xfrm>
          <a:custGeom>
            <a:avLst/>
            <a:gdLst/>
            <a:ahLst/>
            <a:cxnLst/>
            <a:rect r="r" b="b" t="t" l="l"/>
            <a:pathLst>
              <a:path h="1366325" w="8271816">
                <a:moveTo>
                  <a:pt x="0" y="0"/>
                </a:moveTo>
                <a:lnTo>
                  <a:pt x="8271816" y="0"/>
                </a:lnTo>
                <a:lnTo>
                  <a:pt x="8271816" y="1366324"/>
                </a:lnTo>
                <a:lnTo>
                  <a:pt x="0" y="136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378" r="0" b="-1484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953609" y="5288389"/>
            <a:ext cx="4940319" cy="3731853"/>
          </a:xfrm>
          <a:custGeom>
            <a:avLst/>
            <a:gdLst/>
            <a:ahLst/>
            <a:cxnLst/>
            <a:rect r="r" b="b" t="t" l="l"/>
            <a:pathLst>
              <a:path h="3731853" w="4940319">
                <a:moveTo>
                  <a:pt x="0" y="0"/>
                </a:moveTo>
                <a:lnTo>
                  <a:pt x="4940319" y="0"/>
                </a:lnTo>
                <a:lnTo>
                  <a:pt x="4940319" y="3731853"/>
                </a:lnTo>
                <a:lnTo>
                  <a:pt x="0" y="373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03" r="-15587" b="-2021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288389"/>
            <a:ext cx="8271816" cy="3048691"/>
          </a:xfrm>
          <a:custGeom>
            <a:avLst/>
            <a:gdLst/>
            <a:ahLst/>
            <a:cxnLst/>
            <a:rect r="r" b="b" t="t" l="l"/>
            <a:pathLst>
              <a:path h="3048691" w="8271816">
                <a:moveTo>
                  <a:pt x="0" y="0"/>
                </a:moveTo>
                <a:lnTo>
                  <a:pt x="8271816" y="0"/>
                </a:lnTo>
                <a:lnTo>
                  <a:pt x="8271816" y="3048691"/>
                </a:lnTo>
                <a:lnTo>
                  <a:pt x="0" y="3048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42825" y="5288389"/>
            <a:ext cx="2269747" cy="3731853"/>
          </a:xfrm>
          <a:custGeom>
            <a:avLst/>
            <a:gdLst/>
            <a:ahLst/>
            <a:cxnLst/>
            <a:rect r="r" b="b" t="t" l="l"/>
            <a:pathLst>
              <a:path h="3731853" w="2269747">
                <a:moveTo>
                  <a:pt x="0" y="0"/>
                </a:moveTo>
                <a:lnTo>
                  <a:pt x="2269746" y="0"/>
                </a:lnTo>
                <a:lnTo>
                  <a:pt x="2269746" y="3731853"/>
                </a:lnTo>
                <a:lnTo>
                  <a:pt x="0" y="3731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Creating Array - identity()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91548" y="2997263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identity(n[, dtype, like])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3446" y="3787838"/>
            <a:ext cx="14730297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n: 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Number of rows (and columns) in n x n output.</a:t>
            </a:r>
          </a:p>
          <a:p>
            <a:pPr algn="l">
              <a:lnSpc>
                <a:spcPts val="5174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will return the  nxn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identity array.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072" y="3834487"/>
            <a:ext cx="15499856" cy="3684826"/>
            <a:chOff x="0" y="0"/>
            <a:chExt cx="20666475" cy="49131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71450"/>
              <a:ext cx="20666475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Array attributes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57201"/>
              <a:ext cx="20666475" cy="275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Have a better understanding of </a:t>
              </a:r>
            </a:p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dimension and shape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Array attributes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4584" y="3315187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Here we introduce three array attributes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64584" y="4377626"/>
            <a:ext cx="13904904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ndim      :  The number of dimensions of an array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shape    :  a tuple of non-negative integers that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specify the number of elements along each dimension.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size        :  total number of elements in array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2997973"/>
            <a:ext cx="8757677" cy="3696956"/>
          </a:xfrm>
          <a:custGeom>
            <a:avLst/>
            <a:gdLst/>
            <a:ahLst/>
            <a:cxnLst/>
            <a:rect r="r" b="b" t="t" l="l"/>
            <a:pathLst>
              <a:path h="3696956" w="8757677">
                <a:moveTo>
                  <a:pt x="0" y="0"/>
                </a:moveTo>
                <a:lnTo>
                  <a:pt x="8757677" y="0"/>
                </a:lnTo>
                <a:lnTo>
                  <a:pt x="8757677" y="3696956"/>
                </a:lnTo>
                <a:lnTo>
                  <a:pt x="0" y="3696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15344" y="2997973"/>
            <a:ext cx="6578584" cy="2711783"/>
          </a:xfrm>
          <a:custGeom>
            <a:avLst/>
            <a:gdLst/>
            <a:ahLst/>
            <a:cxnLst/>
            <a:rect r="r" b="b" t="t" l="l"/>
            <a:pathLst>
              <a:path h="2711783" w="6578584">
                <a:moveTo>
                  <a:pt x="0" y="0"/>
                </a:moveTo>
                <a:lnTo>
                  <a:pt x="6578584" y="0"/>
                </a:lnTo>
                <a:lnTo>
                  <a:pt x="6578584" y="2711783"/>
                </a:lnTo>
                <a:lnTo>
                  <a:pt x="0" y="2711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Array attributes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94072" y="6621153"/>
            <a:ext cx="8757677" cy="2399089"/>
          </a:xfrm>
          <a:custGeom>
            <a:avLst/>
            <a:gdLst/>
            <a:ahLst/>
            <a:cxnLst/>
            <a:rect r="r" b="b" t="t" l="l"/>
            <a:pathLst>
              <a:path h="2399089" w="8757677">
                <a:moveTo>
                  <a:pt x="0" y="0"/>
                </a:moveTo>
                <a:lnTo>
                  <a:pt x="8757677" y="0"/>
                </a:lnTo>
                <a:lnTo>
                  <a:pt x="8757677" y="2399089"/>
                </a:lnTo>
                <a:lnTo>
                  <a:pt x="0" y="2399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90" t="-269604" r="-2399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15344" y="5690706"/>
            <a:ext cx="6578584" cy="3329536"/>
          </a:xfrm>
          <a:custGeom>
            <a:avLst/>
            <a:gdLst/>
            <a:ahLst/>
            <a:cxnLst/>
            <a:rect r="r" b="b" t="t" l="l"/>
            <a:pathLst>
              <a:path h="3329536" w="6578584">
                <a:moveTo>
                  <a:pt x="0" y="0"/>
                </a:moveTo>
                <a:lnTo>
                  <a:pt x="6578584" y="0"/>
                </a:lnTo>
                <a:lnTo>
                  <a:pt x="6578584" y="3329536"/>
                </a:lnTo>
                <a:lnTo>
                  <a:pt x="0" y="332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180" r="0" b="-40779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315344" y="2957117"/>
            <a:ext cx="6578584" cy="2793993"/>
          </a:xfrm>
          <a:custGeom>
            <a:avLst/>
            <a:gdLst/>
            <a:ahLst/>
            <a:cxnLst/>
            <a:rect r="r" b="b" t="t" l="l"/>
            <a:pathLst>
              <a:path h="2793993" w="6578584">
                <a:moveTo>
                  <a:pt x="0" y="0"/>
                </a:moveTo>
                <a:lnTo>
                  <a:pt x="6578584" y="0"/>
                </a:lnTo>
                <a:lnTo>
                  <a:pt x="6578584" y="2793993"/>
                </a:lnTo>
                <a:lnTo>
                  <a:pt x="0" y="279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Array attributes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94072" y="6621153"/>
            <a:ext cx="8757677" cy="2399089"/>
          </a:xfrm>
          <a:custGeom>
            <a:avLst/>
            <a:gdLst/>
            <a:ahLst/>
            <a:cxnLst/>
            <a:rect r="r" b="b" t="t" l="l"/>
            <a:pathLst>
              <a:path h="2399089" w="8757677">
                <a:moveTo>
                  <a:pt x="0" y="0"/>
                </a:moveTo>
                <a:lnTo>
                  <a:pt x="8757677" y="0"/>
                </a:lnTo>
                <a:lnTo>
                  <a:pt x="8757677" y="2399089"/>
                </a:lnTo>
                <a:lnTo>
                  <a:pt x="0" y="2399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90" t="-269604" r="-2399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4072" y="2957117"/>
            <a:ext cx="8757677" cy="4863581"/>
          </a:xfrm>
          <a:custGeom>
            <a:avLst/>
            <a:gdLst/>
            <a:ahLst/>
            <a:cxnLst/>
            <a:rect r="r" b="b" t="t" l="l"/>
            <a:pathLst>
              <a:path h="4863581" w="8757677">
                <a:moveTo>
                  <a:pt x="0" y="0"/>
                </a:moveTo>
                <a:lnTo>
                  <a:pt x="8757677" y="0"/>
                </a:lnTo>
                <a:lnTo>
                  <a:pt x="8757677" y="4863581"/>
                </a:lnTo>
                <a:lnTo>
                  <a:pt x="0" y="486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15344" y="5637566"/>
            <a:ext cx="6578584" cy="3382676"/>
          </a:xfrm>
          <a:custGeom>
            <a:avLst/>
            <a:gdLst/>
            <a:ahLst/>
            <a:cxnLst/>
            <a:rect r="r" b="b" t="t" l="l"/>
            <a:pathLst>
              <a:path h="3382676" w="6578584">
                <a:moveTo>
                  <a:pt x="0" y="0"/>
                </a:moveTo>
                <a:lnTo>
                  <a:pt x="6578584" y="0"/>
                </a:lnTo>
                <a:lnTo>
                  <a:pt x="6578584" y="3382676"/>
                </a:lnTo>
                <a:lnTo>
                  <a:pt x="0" y="338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899" r="0" b="-40139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2957117"/>
            <a:ext cx="8757677" cy="6063125"/>
          </a:xfrm>
          <a:custGeom>
            <a:avLst/>
            <a:gdLst/>
            <a:ahLst/>
            <a:cxnLst/>
            <a:rect r="r" b="b" t="t" l="l"/>
            <a:pathLst>
              <a:path h="6063125" w="8757677">
                <a:moveTo>
                  <a:pt x="0" y="0"/>
                </a:moveTo>
                <a:lnTo>
                  <a:pt x="8757677" y="0"/>
                </a:lnTo>
                <a:lnTo>
                  <a:pt x="8757677" y="6063125"/>
                </a:lnTo>
                <a:lnTo>
                  <a:pt x="0" y="606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90" t="-46247" r="-2399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15344" y="5578502"/>
            <a:ext cx="6578584" cy="3441740"/>
          </a:xfrm>
          <a:custGeom>
            <a:avLst/>
            <a:gdLst/>
            <a:ahLst/>
            <a:cxnLst/>
            <a:rect r="r" b="b" t="t" l="l"/>
            <a:pathLst>
              <a:path h="3441740" w="6578584">
                <a:moveTo>
                  <a:pt x="0" y="0"/>
                </a:moveTo>
                <a:lnTo>
                  <a:pt x="6578584" y="0"/>
                </a:lnTo>
                <a:lnTo>
                  <a:pt x="6578584" y="3441740"/>
                </a:lnTo>
                <a:lnTo>
                  <a:pt x="0" y="344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447" r="0" b="-3945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4072" y="2957117"/>
            <a:ext cx="6897399" cy="6063125"/>
          </a:xfrm>
          <a:custGeom>
            <a:avLst/>
            <a:gdLst/>
            <a:ahLst/>
            <a:cxnLst/>
            <a:rect r="r" b="b" t="t" l="l"/>
            <a:pathLst>
              <a:path h="6063125" w="6897399">
                <a:moveTo>
                  <a:pt x="0" y="0"/>
                </a:moveTo>
                <a:lnTo>
                  <a:pt x="6897398" y="0"/>
                </a:lnTo>
                <a:lnTo>
                  <a:pt x="6897398" y="6063125"/>
                </a:lnTo>
                <a:lnTo>
                  <a:pt x="0" y="6063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32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15344" y="2957117"/>
            <a:ext cx="6578584" cy="2621385"/>
          </a:xfrm>
          <a:custGeom>
            <a:avLst/>
            <a:gdLst/>
            <a:ahLst/>
            <a:cxnLst/>
            <a:rect r="r" b="b" t="t" l="l"/>
            <a:pathLst>
              <a:path h="2621385" w="6578584">
                <a:moveTo>
                  <a:pt x="0" y="0"/>
                </a:moveTo>
                <a:lnTo>
                  <a:pt x="6578584" y="0"/>
                </a:lnTo>
                <a:lnTo>
                  <a:pt x="6578584" y="2621385"/>
                </a:lnTo>
                <a:lnTo>
                  <a:pt x="0" y="2621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" t="0" r="-8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Array attributes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072" y="3834487"/>
            <a:ext cx="15499856" cy="2618026"/>
            <a:chOff x="0" y="0"/>
            <a:chExt cx="20666475" cy="34907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71450"/>
              <a:ext cx="20666475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Array Operation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57201"/>
              <a:ext cx="20666475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4526434"/>
            <a:ext cx="6576888" cy="4519919"/>
          </a:xfrm>
          <a:custGeom>
            <a:avLst/>
            <a:gdLst/>
            <a:ahLst/>
            <a:cxnLst/>
            <a:rect r="r" b="b" t="t" l="l"/>
            <a:pathLst>
              <a:path h="4519919" w="6576888">
                <a:moveTo>
                  <a:pt x="0" y="0"/>
                </a:moveTo>
                <a:lnTo>
                  <a:pt x="6576888" y="0"/>
                </a:lnTo>
                <a:lnTo>
                  <a:pt x="6576888" y="4519919"/>
                </a:lnTo>
                <a:lnTo>
                  <a:pt x="0" y="4519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49927" y="6477942"/>
            <a:ext cx="7119561" cy="2568411"/>
          </a:xfrm>
          <a:custGeom>
            <a:avLst/>
            <a:gdLst/>
            <a:ahLst/>
            <a:cxnLst/>
            <a:rect r="r" b="b" t="t" l="l"/>
            <a:pathLst>
              <a:path h="2568411" w="7119561">
                <a:moveTo>
                  <a:pt x="0" y="0"/>
                </a:moveTo>
                <a:lnTo>
                  <a:pt x="7119561" y="0"/>
                </a:lnTo>
                <a:lnTo>
                  <a:pt x="7119561" y="2568411"/>
                </a:lnTo>
                <a:lnTo>
                  <a:pt x="0" y="256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17" r="0" b="-709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9927" y="4526434"/>
            <a:ext cx="7119561" cy="2519229"/>
          </a:xfrm>
          <a:custGeom>
            <a:avLst/>
            <a:gdLst/>
            <a:ahLst/>
            <a:cxnLst/>
            <a:rect r="r" b="b" t="t" l="l"/>
            <a:pathLst>
              <a:path h="2519229" w="7119561">
                <a:moveTo>
                  <a:pt x="0" y="0"/>
                </a:moveTo>
                <a:lnTo>
                  <a:pt x="7119561" y="0"/>
                </a:lnTo>
                <a:lnTo>
                  <a:pt x="7119561" y="2519229"/>
                </a:lnTo>
                <a:lnTo>
                  <a:pt x="0" y="251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Flatten an array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390490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Convert a multi-dimensional array into a 1-d array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There are two methods to do this. ravel() flatten()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987590" y="4731370"/>
            <a:ext cx="10312821" cy="1889784"/>
          </a:xfrm>
          <a:custGeom>
            <a:avLst/>
            <a:gdLst/>
            <a:ahLst/>
            <a:cxnLst/>
            <a:rect r="r" b="b" t="t" l="l"/>
            <a:pathLst>
              <a:path h="1889784" w="10312821">
                <a:moveTo>
                  <a:pt x="0" y="0"/>
                </a:moveTo>
                <a:lnTo>
                  <a:pt x="10312820" y="0"/>
                </a:lnTo>
                <a:lnTo>
                  <a:pt x="10312820" y="1889783"/>
                </a:lnTo>
                <a:lnTo>
                  <a:pt x="0" y="188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import Numpy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4072" y="3213375"/>
            <a:ext cx="152914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 your python file import like this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71771" y="7278378"/>
            <a:ext cx="115444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(In convention, we import numpy as np)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4526434"/>
            <a:ext cx="6576888" cy="4519919"/>
          </a:xfrm>
          <a:custGeom>
            <a:avLst/>
            <a:gdLst/>
            <a:ahLst/>
            <a:cxnLst/>
            <a:rect r="r" b="b" t="t" l="l"/>
            <a:pathLst>
              <a:path h="4519919" w="6576888">
                <a:moveTo>
                  <a:pt x="0" y="0"/>
                </a:moveTo>
                <a:lnTo>
                  <a:pt x="6576888" y="0"/>
                </a:lnTo>
                <a:lnTo>
                  <a:pt x="6576888" y="4519919"/>
                </a:lnTo>
                <a:lnTo>
                  <a:pt x="0" y="4519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49927" y="6477942"/>
            <a:ext cx="7119561" cy="2568411"/>
          </a:xfrm>
          <a:custGeom>
            <a:avLst/>
            <a:gdLst/>
            <a:ahLst/>
            <a:cxnLst/>
            <a:rect r="r" b="b" t="t" l="l"/>
            <a:pathLst>
              <a:path h="2568411" w="7119561">
                <a:moveTo>
                  <a:pt x="0" y="0"/>
                </a:moveTo>
                <a:lnTo>
                  <a:pt x="7119561" y="0"/>
                </a:lnTo>
                <a:lnTo>
                  <a:pt x="7119561" y="2568411"/>
                </a:lnTo>
                <a:lnTo>
                  <a:pt x="0" y="256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17" r="0" b="-709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9927" y="4526434"/>
            <a:ext cx="7119561" cy="2519229"/>
          </a:xfrm>
          <a:custGeom>
            <a:avLst/>
            <a:gdLst/>
            <a:ahLst/>
            <a:cxnLst/>
            <a:rect r="r" b="b" t="t" l="l"/>
            <a:pathLst>
              <a:path h="2519229" w="7119561">
                <a:moveTo>
                  <a:pt x="0" y="0"/>
                </a:moveTo>
                <a:lnTo>
                  <a:pt x="7119561" y="0"/>
                </a:lnTo>
                <a:lnTo>
                  <a:pt x="7119561" y="2519229"/>
                </a:lnTo>
                <a:lnTo>
                  <a:pt x="0" y="251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390490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Convert a multi-dimensional array into a 1-d array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There are two methods to do this. ravel() flatten()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010132" y="4261268"/>
            <a:ext cx="2929744" cy="3184505"/>
          </a:xfrm>
          <a:custGeom>
            <a:avLst/>
            <a:gdLst/>
            <a:ahLst/>
            <a:cxnLst/>
            <a:rect r="r" b="b" t="t" l="l"/>
            <a:pathLst>
              <a:path h="3184505" w="2929744">
                <a:moveTo>
                  <a:pt x="0" y="0"/>
                </a:moveTo>
                <a:lnTo>
                  <a:pt x="2929745" y="0"/>
                </a:lnTo>
                <a:lnTo>
                  <a:pt x="2929745" y="3184505"/>
                </a:lnTo>
                <a:lnTo>
                  <a:pt x="0" y="318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Flatten an array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021771" y="2644138"/>
            <a:ext cx="10872157" cy="2459236"/>
            <a:chOff x="0" y="0"/>
            <a:chExt cx="2863449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63460" cy="647700"/>
            </a:xfrm>
            <a:custGeom>
              <a:avLst/>
              <a:gdLst/>
              <a:ahLst/>
              <a:cxnLst/>
              <a:rect r="r" b="b" t="t" l="l"/>
              <a:pathLst>
                <a:path h="647700" w="2863460">
                  <a:moveTo>
                    <a:pt x="254608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546086" y="488232"/>
                  </a:lnTo>
                  <a:cubicBezTo>
                    <a:pt x="2737011" y="488232"/>
                    <a:pt x="2863449" y="364720"/>
                    <a:pt x="2863449" y="241300"/>
                  </a:cubicBezTo>
                  <a:cubicBezTo>
                    <a:pt x="2863460" y="123512"/>
                    <a:pt x="2737011" y="0"/>
                    <a:pt x="2546086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646B7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863449" cy="485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It seems they are same thing. There are no difference?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4526434"/>
            <a:ext cx="6576888" cy="4519919"/>
          </a:xfrm>
          <a:custGeom>
            <a:avLst/>
            <a:gdLst/>
            <a:ahLst/>
            <a:cxnLst/>
            <a:rect r="r" b="b" t="t" l="l"/>
            <a:pathLst>
              <a:path h="4519919" w="6576888">
                <a:moveTo>
                  <a:pt x="0" y="0"/>
                </a:moveTo>
                <a:lnTo>
                  <a:pt x="6576888" y="0"/>
                </a:lnTo>
                <a:lnTo>
                  <a:pt x="6576888" y="4519919"/>
                </a:lnTo>
                <a:lnTo>
                  <a:pt x="0" y="4519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49927" y="6477942"/>
            <a:ext cx="7119561" cy="2568411"/>
          </a:xfrm>
          <a:custGeom>
            <a:avLst/>
            <a:gdLst/>
            <a:ahLst/>
            <a:cxnLst/>
            <a:rect r="r" b="b" t="t" l="l"/>
            <a:pathLst>
              <a:path h="2568411" w="7119561">
                <a:moveTo>
                  <a:pt x="0" y="0"/>
                </a:moveTo>
                <a:lnTo>
                  <a:pt x="7119561" y="0"/>
                </a:lnTo>
                <a:lnTo>
                  <a:pt x="7119561" y="2568411"/>
                </a:lnTo>
                <a:lnTo>
                  <a:pt x="0" y="256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17" r="0" b="-709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9927" y="4526434"/>
            <a:ext cx="7119561" cy="2519229"/>
          </a:xfrm>
          <a:custGeom>
            <a:avLst/>
            <a:gdLst/>
            <a:ahLst/>
            <a:cxnLst/>
            <a:rect r="r" b="b" t="t" l="l"/>
            <a:pathLst>
              <a:path h="2519229" w="7119561">
                <a:moveTo>
                  <a:pt x="0" y="0"/>
                </a:moveTo>
                <a:lnTo>
                  <a:pt x="7119561" y="0"/>
                </a:lnTo>
                <a:lnTo>
                  <a:pt x="7119561" y="2519229"/>
                </a:lnTo>
                <a:lnTo>
                  <a:pt x="0" y="251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390490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Convert a multi-dimensional array into a 1-d array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There are two methods to do this. ravel() flatten()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010132" y="4261268"/>
            <a:ext cx="2929744" cy="3184505"/>
          </a:xfrm>
          <a:custGeom>
            <a:avLst/>
            <a:gdLst/>
            <a:ahLst/>
            <a:cxnLst/>
            <a:rect r="r" b="b" t="t" l="l"/>
            <a:pathLst>
              <a:path h="3184505" w="2929744">
                <a:moveTo>
                  <a:pt x="0" y="0"/>
                </a:moveTo>
                <a:lnTo>
                  <a:pt x="2929745" y="0"/>
                </a:lnTo>
                <a:lnTo>
                  <a:pt x="2929745" y="3184505"/>
                </a:lnTo>
                <a:lnTo>
                  <a:pt x="0" y="318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Flatten an array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021771" y="2644138"/>
            <a:ext cx="10872157" cy="2737152"/>
            <a:chOff x="0" y="0"/>
            <a:chExt cx="2863449" cy="72089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63460" cy="720896"/>
            </a:xfrm>
            <a:custGeom>
              <a:avLst/>
              <a:gdLst/>
              <a:ahLst/>
              <a:cxnLst/>
              <a:rect r="r" b="b" t="t" l="l"/>
              <a:pathLst>
                <a:path h="720896" w="2863460">
                  <a:moveTo>
                    <a:pt x="254608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81149"/>
                  </a:cubicBezTo>
                  <a:cubicBezTo>
                    <a:pt x="0" y="395865"/>
                    <a:pt x="66279" y="491006"/>
                    <a:pt x="162037" y="535147"/>
                  </a:cubicBezTo>
                  <a:lnTo>
                    <a:pt x="162037" y="720896"/>
                  </a:lnTo>
                  <a:lnTo>
                    <a:pt x="353844" y="561428"/>
                  </a:lnTo>
                  <a:lnTo>
                    <a:pt x="2546086" y="561428"/>
                  </a:lnTo>
                  <a:cubicBezTo>
                    <a:pt x="2737011" y="561428"/>
                    <a:pt x="2863449" y="437916"/>
                    <a:pt x="2863449" y="281138"/>
                  </a:cubicBezTo>
                  <a:cubicBezTo>
                    <a:pt x="2863460" y="123512"/>
                    <a:pt x="2737011" y="0"/>
                    <a:pt x="2546086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646B7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863449" cy="558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But if that's the case, why does numpy have two functions with different names but the same function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4526434"/>
            <a:ext cx="6576888" cy="4519919"/>
          </a:xfrm>
          <a:custGeom>
            <a:avLst/>
            <a:gdLst/>
            <a:ahLst/>
            <a:cxnLst/>
            <a:rect r="r" b="b" t="t" l="l"/>
            <a:pathLst>
              <a:path h="4519919" w="6576888">
                <a:moveTo>
                  <a:pt x="0" y="0"/>
                </a:moveTo>
                <a:lnTo>
                  <a:pt x="6576888" y="0"/>
                </a:lnTo>
                <a:lnTo>
                  <a:pt x="6576888" y="4519919"/>
                </a:lnTo>
                <a:lnTo>
                  <a:pt x="0" y="4519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49927" y="6477942"/>
            <a:ext cx="7119561" cy="2568411"/>
          </a:xfrm>
          <a:custGeom>
            <a:avLst/>
            <a:gdLst/>
            <a:ahLst/>
            <a:cxnLst/>
            <a:rect r="r" b="b" t="t" l="l"/>
            <a:pathLst>
              <a:path h="2568411" w="7119561">
                <a:moveTo>
                  <a:pt x="0" y="0"/>
                </a:moveTo>
                <a:lnTo>
                  <a:pt x="7119561" y="0"/>
                </a:lnTo>
                <a:lnTo>
                  <a:pt x="7119561" y="2568411"/>
                </a:lnTo>
                <a:lnTo>
                  <a:pt x="0" y="256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17" r="0" b="-709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9927" y="4526434"/>
            <a:ext cx="7119561" cy="2519229"/>
          </a:xfrm>
          <a:custGeom>
            <a:avLst/>
            <a:gdLst/>
            <a:ahLst/>
            <a:cxnLst/>
            <a:rect r="r" b="b" t="t" l="l"/>
            <a:pathLst>
              <a:path h="2519229" w="7119561">
                <a:moveTo>
                  <a:pt x="0" y="0"/>
                </a:moveTo>
                <a:lnTo>
                  <a:pt x="7119561" y="0"/>
                </a:lnTo>
                <a:lnTo>
                  <a:pt x="7119561" y="2519229"/>
                </a:lnTo>
                <a:lnTo>
                  <a:pt x="0" y="251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390490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Convert a multi-dimensional array into a 1-d array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There are two methods to do this. ravel() flatten()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010132" y="4261268"/>
            <a:ext cx="2929744" cy="3184505"/>
          </a:xfrm>
          <a:custGeom>
            <a:avLst/>
            <a:gdLst/>
            <a:ahLst/>
            <a:cxnLst/>
            <a:rect r="r" b="b" t="t" l="l"/>
            <a:pathLst>
              <a:path h="3184505" w="2929744">
                <a:moveTo>
                  <a:pt x="0" y="0"/>
                </a:moveTo>
                <a:lnTo>
                  <a:pt x="2929745" y="0"/>
                </a:lnTo>
                <a:lnTo>
                  <a:pt x="2929745" y="3184505"/>
                </a:lnTo>
                <a:lnTo>
                  <a:pt x="0" y="318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Flatten an array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021771" y="2644138"/>
            <a:ext cx="10872157" cy="2737152"/>
            <a:chOff x="0" y="0"/>
            <a:chExt cx="2863449" cy="72089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63460" cy="720896"/>
            </a:xfrm>
            <a:custGeom>
              <a:avLst/>
              <a:gdLst/>
              <a:ahLst/>
              <a:cxnLst/>
              <a:rect r="r" b="b" t="t" l="l"/>
              <a:pathLst>
                <a:path h="720896" w="2863460">
                  <a:moveTo>
                    <a:pt x="254608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81149"/>
                  </a:cubicBezTo>
                  <a:cubicBezTo>
                    <a:pt x="0" y="395865"/>
                    <a:pt x="66279" y="491006"/>
                    <a:pt x="162037" y="535147"/>
                  </a:cubicBezTo>
                  <a:lnTo>
                    <a:pt x="162037" y="720896"/>
                  </a:lnTo>
                  <a:lnTo>
                    <a:pt x="353844" y="561428"/>
                  </a:lnTo>
                  <a:lnTo>
                    <a:pt x="2546086" y="561428"/>
                  </a:lnTo>
                  <a:cubicBezTo>
                    <a:pt x="2737011" y="561428"/>
                    <a:pt x="2863449" y="437916"/>
                    <a:pt x="2863449" y="281138"/>
                  </a:cubicBezTo>
                  <a:cubicBezTo>
                    <a:pt x="2863460" y="123512"/>
                    <a:pt x="2737011" y="0"/>
                    <a:pt x="2546086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646B7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863449" cy="558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But if that's the case, why does numpy have two functions with different names but the same function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875730">
            <a:off x="4659844" y="4437940"/>
            <a:ext cx="10779152" cy="2696218"/>
            <a:chOff x="0" y="0"/>
            <a:chExt cx="2838954" cy="71011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38954" cy="710115"/>
            </a:xfrm>
            <a:custGeom>
              <a:avLst/>
              <a:gdLst/>
              <a:ahLst/>
              <a:cxnLst/>
              <a:rect r="r" b="b" t="t" l="l"/>
              <a:pathLst>
                <a:path h="710115" w="2838954">
                  <a:moveTo>
                    <a:pt x="36630" y="0"/>
                  </a:moveTo>
                  <a:lnTo>
                    <a:pt x="2802324" y="0"/>
                  </a:lnTo>
                  <a:cubicBezTo>
                    <a:pt x="2822554" y="0"/>
                    <a:pt x="2838954" y="16400"/>
                    <a:pt x="2838954" y="36630"/>
                  </a:cubicBezTo>
                  <a:lnTo>
                    <a:pt x="2838954" y="673485"/>
                  </a:lnTo>
                  <a:cubicBezTo>
                    <a:pt x="2838954" y="693715"/>
                    <a:pt x="2822554" y="710115"/>
                    <a:pt x="2802324" y="710115"/>
                  </a:cubicBezTo>
                  <a:lnTo>
                    <a:pt x="36630" y="710115"/>
                  </a:lnTo>
                  <a:cubicBezTo>
                    <a:pt x="16400" y="710115"/>
                    <a:pt x="0" y="693715"/>
                    <a:pt x="0" y="673485"/>
                  </a:cubicBezTo>
                  <a:lnTo>
                    <a:pt x="0" y="36630"/>
                  </a:lnTo>
                  <a:cubicBezTo>
                    <a:pt x="0" y="16400"/>
                    <a:pt x="16400" y="0"/>
                    <a:pt x="36630" y="0"/>
                  </a:cubicBezTo>
                  <a:close/>
                </a:path>
              </a:pathLst>
            </a:custGeom>
            <a:solidFill>
              <a:srgbClr val="E719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2838954" cy="795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In fact, there are some difference  between ravel() and flatten() !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Flatten an array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4584" y="2792884"/>
            <a:ext cx="13904904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biggest difference between ravel and flatten is :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flatten()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will create a new array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(modify the new array won t modify original array)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ravel() won t create a new array, but a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reference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instead. (modify the array ravel() return will modify the original array)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68728" y="4371975"/>
            <a:ext cx="37043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91988" y="5164609"/>
            <a:ext cx="37043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’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19542" y="2911584"/>
            <a:ext cx="9952409" cy="5840079"/>
          </a:xfrm>
          <a:custGeom>
            <a:avLst/>
            <a:gdLst/>
            <a:ahLst/>
            <a:cxnLst/>
            <a:rect r="r" b="b" t="t" l="l"/>
            <a:pathLst>
              <a:path h="5840079" w="9952409">
                <a:moveTo>
                  <a:pt x="0" y="0"/>
                </a:moveTo>
                <a:lnTo>
                  <a:pt x="9952409" y="0"/>
                </a:lnTo>
                <a:lnTo>
                  <a:pt x="9952409" y="5840079"/>
                </a:lnTo>
                <a:lnTo>
                  <a:pt x="0" y="584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58481" y="2911584"/>
            <a:ext cx="4850235" cy="5840079"/>
          </a:xfrm>
          <a:custGeom>
            <a:avLst/>
            <a:gdLst/>
            <a:ahLst/>
            <a:cxnLst/>
            <a:rect r="r" b="b" t="t" l="l"/>
            <a:pathLst>
              <a:path h="5840079" w="4850235">
                <a:moveTo>
                  <a:pt x="0" y="0"/>
                </a:moveTo>
                <a:lnTo>
                  <a:pt x="4850235" y="0"/>
                </a:lnTo>
                <a:lnTo>
                  <a:pt x="4850235" y="5840079"/>
                </a:lnTo>
                <a:lnTo>
                  <a:pt x="0" y="584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Flatten an array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523662" y="3743391"/>
            <a:ext cx="5445826" cy="5260417"/>
          </a:xfrm>
          <a:custGeom>
            <a:avLst/>
            <a:gdLst/>
            <a:ahLst/>
            <a:cxnLst/>
            <a:rect r="r" b="b" t="t" l="l"/>
            <a:pathLst>
              <a:path h="5260417" w="5445826">
                <a:moveTo>
                  <a:pt x="0" y="0"/>
                </a:moveTo>
                <a:lnTo>
                  <a:pt x="5445826" y="0"/>
                </a:lnTo>
                <a:lnTo>
                  <a:pt x="5445826" y="5260417"/>
                </a:lnTo>
                <a:lnTo>
                  <a:pt x="0" y="526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03" t="0" r="-28849" b="-3801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64584" y="3743391"/>
            <a:ext cx="6752729" cy="5260417"/>
          </a:xfrm>
          <a:custGeom>
            <a:avLst/>
            <a:gdLst/>
            <a:ahLst/>
            <a:cxnLst/>
            <a:rect r="r" b="b" t="t" l="l"/>
            <a:pathLst>
              <a:path h="5260417" w="6752729">
                <a:moveTo>
                  <a:pt x="0" y="0"/>
                </a:moveTo>
                <a:lnTo>
                  <a:pt x="6752728" y="0"/>
                </a:lnTo>
                <a:lnTo>
                  <a:pt x="6752728" y="5260417"/>
                </a:lnTo>
                <a:lnTo>
                  <a:pt x="0" y="52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6856" b="-1008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523662" y="3743391"/>
            <a:ext cx="3002678" cy="5260417"/>
          </a:xfrm>
          <a:custGeom>
            <a:avLst/>
            <a:gdLst/>
            <a:ahLst/>
            <a:cxnLst/>
            <a:rect r="r" b="b" t="t" l="l"/>
            <a:pathLst>
              <a:path h="5260417" w="3002678">
                <a:moveTo>
                  <a:pt x="0" y="0"/>
                </a:moveTo>
                <a:lnTo>
                  <a:pt x="3002678" y="0"/>
                </a:lnTo>
                <a:lnTo>
                  <a:pt x="3002678" y="5260417"/>
                </a:lnTo>
                <a:lnTo>
                  <a:pt x="0" y="5260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753223" y="9037692"/>
            <a:ext cx="10271778" cy="1246684"/>
            <a:chOff x="0" y="0"/>
            <a:chExt cx="2705324" cy="3283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05324" cy="328345"/>
            </a:xfrm>
            <a:custGeom>
              <a:avLst/>
              <a:gdLst/>
              <a:ahLst/>
              <a:cxnLst/>
              <a:rect r="r" b="b" t="t" l="l"/>
              <a:pathLst>
                <a:path h="328345" w="2705324">
                  <a:moveTo>
                    <a:pt x="38439" y="0"/>
                  </a:moveTo>
                  <a:lnTo>
                    <a:pt x="2666885" y="0"/>
                  </a:lnTo>
                  <a:cubicBezTo>
                    <a:pt x="2688114" y="0"/>
                    <a:pt x="2705324" y="17210"/>
                    <a:pt x="2705324" y="38439"/>
                  </a:cubicBezTo>
                  <a:lnTo>
                    <a:pt x="2705324" y="289906"/>
                  </a:lnTo>
                  <a:cubicBezTo>
                    <a:pt x="2705324" y="300100"/>
                    <a:pt x="2701274" y="309877"/>
                    <a:pt x="2694066" y="317086"/>
                  </a:cubicBezTo>
                  <a:cubicBezTo>
                    <a:pt x="2686857" y="324295"/>
                    <a:pt x="2677080" y="328345"/>
                    <a:pt x="2666885" y="328345"/>
                  </a:cubicBezTo>
                  <a:lnTo>
                    <a:pt x="38439" y="328345"/>
                  </a:lnTo>
                  <a:cubicBezTo>
                    <a:pt x="17210" y="328345"/>
                    <a:pt x="0" y="311135"/>
                    <a:pt x="0" y="289906"/>
                  </a:cubicBezTo>
                  <a:lnTo>
                    <a:pt x="0" y="38439"/>
                  </a:lnTo>
                  <a:cubicBezTo>
                    <a:pt x="0" y="17210"/>
                    <a:pt x="17210" y="0"/>
                    <a:pt x="38439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646B72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2705324" cy="35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Reshape an array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usage: reshape(the shape you want convert it to)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53223" y="9099058"/>
            <a:ext cx="102717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Be careful: When we use reshape(),</a:t>
            </a:r>
            <a:r>
              <a:rPr lang="en-US" sz="30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product of the numbers in parentheses must be the same as data.size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18260" y="8569643"/>
            <a:ext cx="616268" cy="872490"/>
            <a:chOff x="0" y="0"/>
            <a:chExt cx="821690" cy="11633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0640" y="44450"/>
              <a:ext cx="730250" cy="1074420"/>
            </a:xfrm>
            <a:custGeom>
              <a:avLst/>
              <a:gdLst/>
              <a:ahLst/>
              <a:cxnLst/>
              <a:rect r="r" b="b" t="t" l="l"/>
              <a:pathLst>
                <a:path h="1074420" w="730250">
                  <a:moveTo>
                    <a:pt x="675640" y="125730"/>
                  </a:moveTo>
                  <a:cubicBezTo>
                    <a:pt x="419100" y="181610"/>
                    <a:pt x="392430" y="199390"/>
                    <a:pt x="359410" y="222250"/>
                  </a:cubicBezTo>
                  <a:cubicBezTo>
                    <a:pt x="322580" y="248920"/>
                    <a:pt x="281940" y="279400"/>
                    <a:pt x="251460" y="317500"/>
                  </a:cubicBezTo>
                  <a:cubicBezTo>
                    <a:pt x="218440" y="358140"/>
                    <a:pt x="191770" y="410210"/>
                    <a:pt x="171450" y="459740"/>
                  </a:cubicBezTo>
                  <a:cubicBezTo>
                    <a:pt x="151130" y="511810"/>
                    <a:pt x="135890" y="571500"/>
                    <a:pt x="128270" y="624840"/>
                  </a:cubicBezTo>
                  <a:cubicBezTo>
                    <a:pt x="121920" y="673100"/>
                    <a:pt x="116840" y="725170"/>
                    <a:pt x="127000" y="767080"/>
                  </a:cubicBezTo>
                  <a:cubicBezTo>
                    <a:pt x="135890" y="805180"/>
                    <a:pt x="153670" y="839470"/>
                    <a:pt x="177800" y="866140"/>
                  </a:cubicBezTo>
                  <a:cubicBezTo>
                    <a:pt x="200660" y="892810"/>
                    <a:pt x="234950" y="911860"/>
                    <a:pt x="267970" y="925830"/>
                  </a:cubicBezTo>
                  <a:cubicBezTo>
                    <a:pt x="302260" y="939800"/>
                    <a:pt x="339090" y="944880"/>
                    <a:pt x="381000" y="947420"/>
                  </a:cubicBezTo>
                  <a:cubicBezTo>
                    <a:pt x="431800" y="951230"/>
                    <a:pt x="514350" y="935990"/>
                    <a:pt x="549910" y="941070"/>
                  </a:cubicBezTo>
                  <a:cubicBezTo>
                    <a:pt x="567690" y="943610"/>
                    <a:pt x="579120" y="946150"/>
                    <a:pt x="589280" y="953770"/>
                  </a:cubicBezTo>
                  <a:cubicBezTo>
                    <a:pt x="599440" y="961390"/>
                    <a:pt x="608330" y="975360"/>
                    <a:pt x="612140" y="986790"/>
                  </a:cubicBezTo>
                  <a:cubicBezTo>
                    <a:pt x="615950" y="999490"/>
                    <a:pt x="614680" y="1016000"/>
                    <a:pt x="609600" y="1027430"/>
                  </a:cubicBezTo>
                  <a:cubicBezTo>
                    <a:pt x="605790" y="1040130"/>
                    <a:pt x="595630" y="1052830"/>
                    <a:pt x="584200" y="1059180"/>
                  </a:cubicBezTo>
                  <a:cubicBezTo>
                    <a:pt x="572770" y="1065530"/>
                    <a:pt x="557530" y="1070610"/>
                    <a:pt x="544830" y="1068070"/>
                  </a:cubicBezTo>
                  <a:cubicBezTo>
                    <a:pt x="528320" y="1065530"/>
                    <a:pt x="504190" y="1049020"/>
                    <a:pt x="495300" y="1035050"/>
                  </a:cubicBezTo>
                  <a:cubicBezTo>
                    <a:pt x="487680" y="1023620"/>
                    <a:pt x="485140" y="1008380"/>
                    <a:pt x="487680" y="994410"/>
                  </a:cubicBezTo>
                  <a:cubicBezTo>
                    <a:pt x="491490" y="979170"/>
                    <a:pt x="508000" y="955040"/>
                    <a:pt x="523240" y="947420"/>
                  </a:cubicBezTo>
                  <a:cubicBezTo>
                    <a:pt x="539750" y="939800"/>
                    <a:pt x="568960" y="942340"/>
                    <a:pt x="582930" y="949960"/>
                  </a:cubicBezTo>
                  <a:cubicBezTo>
                    <a:pt x="595630" y="956310"/>
                    <a:pt x="604520" y="969010"/>
                    <a:pt x="609600" y="980440"/>
                  </a:cubicBezTo>
                  <a:cubicBezTo>
                    <a:pt x="614680" y="993140"/>
                    <a:pt x="615950" y="1009650"/>
                    <a:pt x="612140" y="1021080"/>
                  </a:cubicBezTo>
                  <a:cubicBezTo>
                    <a:pt x="609600" y="1033780"/>
                    <a:pt x="599440" y="1047750"/>
                    <a:pt x="589280" y="1055370"/>
                  </a:cubicBezTo>
                  <a:cubicBezTo>
                    <a:pt x="579120" y="1062990"/>
                    <a:pt x="568960" y="1065530"/>
                    <a:pt x="551180" y="1068070"/>
                  </a:cubicBezTo>
                  <a:cubicBezTo>
                    <a:pt x="511810" y="1074420"/>
                    <a:pt x="415290" y="1073150"/>
                    <a:pt x="354330" y="1064260"/>
                  </a:cubicBezTo>
                  <a:cubicBezTo>
                    <a:pt x="299720" y="1056640"/>
                    <a:pt x="246380" y="1046480"/>
                    <a:pt x="199390" y="1023620"/>
                  </a:cubicBezTo>
                  <a:cubicBezTo>
                    <a:pt x="152400" y="999490"/>
                    <a:pt x="105410" y="962660"/>
                    <a:pt x="74930" y="920750"/>
                  </a:cubicBezTo>
                  <a:cubicBezTo>
                    <a:pt x="43180" y="878840"/>
                    <a:pt x="20320" y="824230"/>
                    <a:pt x="10160" y="770890"/>
                  </a:cubicBezTo>
                  <a:cubicBezTo>
                    <a:pt x="0" y="715010"/>
                    <a:pt x="5080" y="654050"/>
                    <a:pt x="13970" y="594360"/>
                  </a:cubicBezTo>
                  <a:cubicBezTo>
                    <a:pt x="22860" y="530860"/>
                    <a:pt x="41910" y="462280"/>
                    <a:pt x="67310" y="401320"/>
                  </a:cubicBezTo>
                  <a:cubicBezTo>
                    <a:pt x="93980" y="340360"/>
                    <a:pt x="128270" y="278130"/>
                    <a:pt x="168910" y="228600"/>
                  </a:cubicBezTo>
                  <a:cubicBezTo>
                    <a:pt x="207010" y="182880"/>
                    <a:pt x="255270" y="143510"/>
                    <a:pt x="299720" y="113030"/>
                  </a:cubicBezTo>
                  <a:cubicBezTo>
                    <a:pt x="341630" y="83820"/>
                    <a:pt x="384810" y="62230"/>
                    <a:pt x="427990" y="46990"/>
                  </a:cubicBezTo>
                  <a:cubicBezTo>
                    <a:pt x="468630" y="31750"/>
                    <a:pt x="508000" y="22860"/>
                    <a:pt x="549910" y="16510"/>
                  </a:cubicBezTo>
                  <a:cubicBezTo>
                    <a:pt x="591820" y="8890"/>
                    <a:pt x="648970" y="0"/>
                    <a:pt x="678180" y="6350"/>
                  </a:cubicBezTo>
                  <a:cubicBezTo>
                    <a:pt x="694690" y="10160"/>
                    <a:pt x="707390" y="17780"/>
                    <a:pt x="715010" y="27940"/>
                  </a:cubicBezTo>
                  <a:cubicBezTo>
                    <a:pt x="723900" y="38100"/>
                    <a:pt x="730250" y="54610"/>
                    <a:pt x="728980" y="67310"/>
                  </a:cubicBezTo>
                  <a:cubicBezTo>
                    <a:pt x="728980" y="81280"/>
                    <a:pt x="722630" y="97790"/>
                    <a:pt x="713740" y="106680"/>
                  </a:cubicBezTo>
                  <a:cubicBezTo>
                    <a:pt x="704850" y="116840"/>
                    <a:pt x="675640" y="125730"/>
                    <a:pt x="675640" y="1257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557338" y="9076372"/>
            <a:ext cx="333375" cy="536257"/>
            <a:chOff x="0" y="0"/>
            <a:chExt cx="444500" cy="7150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8260" y="49530"/>
              <a:ext cx="350520" cy="614680"/>
            </a:xfrm>
            <a:custGeom>
              <a:avLst/>
              <a:gdLst/>
              <a:ahLst/>
              <a:cxnLst/>
              <a:rect r="r" b="b" t="t" l="l"/>
              <a:pathLst>
                <a:path h="614680" w="350520">
                  <a:moveTo>
                    <a:pt x="236220" y="31750"/>
                  </a:moveTo>
                  <a:cubicBezTo>
                    <a:pt x="349250" y="267970"/>
                    <a:pt x="350520" y="295910"/>
                    <a:pt x="345440" y="327660"/>
                  </a:cubicBezTo>
                  <a:cubicBezTo>
                    <a:pt x="339090" y="360680"/>
                    <a:pt x="326390" y="391160"/>
                    <a:pt x="302260" y="426720"/>
                  </a:cubicBezTo>
                  <a:cubicBezTo>
                    <a:pt x="264160" y="480060"/>
                    <a:pt x="158750" y="572770"/>
                    <a:pt x="116840" y="598170"/>
                  </a:cubicBezTo>
                  <a:cubicBezTo>
                    <a:pt x="99060" y="609600"/>
                    <a:pt x="88900" y="614680"/>
                    <a:pt x="73660" y="613410"/>
                  </a:cubicBezTo>
                  <a:cubicBezTo>
                    <a:pt x="55880" y="613410"/>
                    <a:pt x="25400" y="599440"/>
                    <a:pt x="13970" y="584200"/>
                  </a:cubicBezTo>
                  <a:cubicBezTo>
                    <a:pt x="2540" y="567690"/>
                    <a:pt x="0" y="535940"/>
                    <a:pt x="5080" y="518160"/>
                  </a:cubicBezTo>
                  <a:cubicBezTo>
                    <a:pt x="8890" y="502920"/>
                    <a:pt x="21590" y="490220"/>
                    <a:pt x="34290" y="482600"/>
                  </a:cubicBezTo>
                  <a:cubicBezTo>
                    <a:pt x="45720" y="474980"/>
                    <a:pt x="63500" y="468630"/>
                    <a:pt x="78740" y="471170"/>
                  </a:cubicBezTo>
                  <a:cubicBezTo>
                    <a:pt x="96520" y="474980"/>
                    <a:pt x="124460" y="490220"/>
                    <a:pt x="134620" y="508000"/>
                  </a:cubicBezTo>
                  <a:cubicBezTo>
                    <a:pt x="143510" y="524510"/>
                    <a:pt x="143510" y="557530"/>
                    <a:pt x="135890" y="574040"/>
                  </a:cubicBezTo>
                  <a:cubicBezTo>
                    <a:pt x="130810" y="589280"/>
                    <a:pt x="118110" y="600710"/>
                    <a:pt x="104140" y="607060"/>
                  </a:cubicBezTo>
                  <a:cubicBezTo>
                    <a:pt x="86360" y="613410"/>
                    <a:pt x="53340" y="612140"/>
                    <a:pt x="36830" y="604520"/>
                  </a:cubicBezTo>
                  <a:cubicBezTo>
                    <a:pt x="22860" y="598170"/>
                    <a:pt x="12700" y="584200"/>
                    <a:pt x="6350" y="570230"/>
                  </a:cubicBezTo>
                  <a:cubicBezTo>
                    <a:pt x="1270" y="557530"/>
                    <a:pt x="0" y="538480"/>
                    <a:pt x="2540" y="524510"/>
                  </a:cubicBezTo>
                  <a:cubicBezTo>
                    <a:pt x="6350" y="510540"/>
                    <a:pt x="15240" y="500380"/>
                    <a:pt x="27940" y="486410"/>
                  </a:cubicBezTo>
                  <a:cubicBezTo>
                    <a:pt x="49530" y="463550"/>
                    <a:pt x="99060" y="436880"/>
                    <a:pt x="130810" y="407670"/>
                  </a:cubicBezTo>
                  <a:cubicBezTo>
                    <a:pt x="160020" y="381000"/>
                    <a:pt x="201930" y="354330"/>
                    <a:pt x="212090" y="320040"/>
                  </a:cubicBezTo>
                  <a:cubicBezTo>
                    <a:pt x="220980" y="287020"/>
                    <a:pt x="204470" y="242570"/>
                    <a:pt x="190500" y="207010"/>
                  </a:cubicBezTo>
                  <a:cubicBezTo>
                    <a:pt x="176530" y="168910"/>
                    <a:pt x="135890" y="128270"/>
                    <a:pt x="124460" y="99060"/>
                  </a:cubicBezTo>
                  <a:cubicBezTo>
                    <a:pt x="118110" y="81280"/>
                    <a:pt x="114300" y="67310"/>
                    <a:pt x="116840" y="53340"/>
                  </a:cubicBezTo>
                  <a:cubicBezTo>
                    <a:pt x="119380" y="39370"/>
                    <a:pt x="130810" y="22860"/>
                    <a:pt x="140970" y="13970"/>
                  </a:cubicBezTo>
                  <a:cubicBezTo>
                    <a:pt x="148590" y="6350"/>
                    <a:pt x="158750" y="2540"/>
                    <a:pt x="168910" y="1270"/>
                  </a:cubicBezTo>
                  <a:cubicBezTo>
                    <a:pt x="181610" y="0"/>
                    <a:pt x="203200" y="3810"/>
                    <a:pt x="214630" y="8890"/>
                  </a:cubicBezTo>
                  <a:cubicBezTo>
                    <a:pt x="223520" y="13970"/>
                    <a:pt x="236220" y="31750"/>
                    <a:pt x="236220" y="317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15959" y="4606814"/>
            <a:ext cx="6236274" cy="4445177"/>
          </a:xfrm>
          <a:custGeom>
            <a:avLst/>
            <a:gdLst/>
            <a:ahLst/>
            <a:cxnLst/>
            <a:rect r="r" b="b" t="t" l="l"/>
            <a:pathLst>
              <a:path h="4445177" w="6236274">
                <a:moveTo>
                  <a:pt x="0" y="0"/>
                </a:moveTo>
                <a:lnTo>
                  <a:pt x="6236274" y="0"/>
                </a:lnTo>
                <a:lnTo>
                  <a:pt x="6236274" y="4445177"/>
                </a:lnTo>
                <a:lnTo>
                  <a:pt x="0" y="444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95615" y="4606814"/>
            <a:ext cx="6576426" cy="4445177"/>
          </a:xfrm>
          <a:custGeom>
            <a:avLst/>
            <a:gdLst/>
            <a:ahLst/>
            <a:cxnLst/>
            <a:rect r="r" b="b" t="t" l="l"/>
            <a:pathLst>
              <a:path h="4445177" w="6576426">
                <a:moveTo>
                  <a:pt x="0" y="0"/>
                </a:moveTo>
                <a:lnTo>
                  <a:pt x="6576426" y="0"/>
                </a:lnTo>
                <a:lnTo>
                  <a:pt x="6576426" y="4445177"/>
                </a:lnTo>
                <a:lnTo>
                  <a:pt x="0" y="444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Column_stack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408342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Take a sequence of 1-D arrays and stack them as columns to make a single 2-D array.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58158" y="4044415"/>
            <a:ext cx="9655495" cy="4666053"/>
          </a:xfrm>
          <a:custGeom>
            <a:avLst/>
            <a:gdLst/>
            <a:ahLst/>
            <a:cxnLst/>
            <a:rect r="r" b="b" t="t" l="l"/>
            <a:pathLst>
              <a:path h="4666053" w="9655495">
                <a:moveTo>
                  <a:pt x="0" y="0"/>
                </a:moveTo>
                <a:lnTo>
                  <a:pt x="9655495" y="0"/>
                </a:lnTo>
                <a:lnTo>
                  <a:pt x="9655495" y="4666052"/>
                </a:lnTo>
                <a:lnTo>
                  <a:pt x="0" y="466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82866" y="4044415"/>
            <a:ext cx="4586622" cy="4670015"/>
          </a:xfrm>
          <a:custGeom>
            <a:avLst/>
            <a:gdLst/>
            <a:ahLst/>
            <a:cxnLst/>
            <a:rect r="r" b="b" t="t" l="l"/>
            <a:pathLst>
              <a:path h="4670015" w="4586622">
                <a:moveTo>
                  <a:pt x="0" y="0"/>
                </a:moveTo>
                <a:lnTo>
                  <a:pt x="4586622" y="0"/>
                </a:lnTo>
                <a:lnTo>
                  <a:pt x="4586622" y="4670014"/>
                </a:lnTo>
                <a:lnTo>
                  <a:pt x="0" y="467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Indexing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Conceptually the same as indexing in a Python list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93666" y="3881776"/>
            <a:ext cx="8400443" cy="4995292"/>
          </a:xfrm>
          <a:custGeom>
            <a:avLst/>
            <a:gdLst/>
            <a:ahLst/>
            <a:cxnLst/>
            <a:rect r="r" b="b" t="t" l="l"/>
            <a:pathLst>
              <a:path h="4995292" w="8400443">
                <a:moveTo>
                  <a:pt x="0" y="0"/>
                </a:moveTo>
                <a:lnTo>
                  <a:pt x="8400444" y="0"/>
                </a:lnTo>
                <a:lnTo>
                  <a:pt x="8400444" y="4995292"/>
                </a:lnTo>
                <a:lnTo>
                  <a:pt x="0" y="499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42727" y="3881776"/>
            <a:ext cx="4995292" cy="4995292"/>
          </a:xfrm>
          <a:custGeom>
            <a:avLst/>
            <a:gdLst/>
            <a:ahLst/>
            <a:cxnLst/>
            <a:rect r="r" b="b" t="t" l="l"/>
            <a:pathLst>
              <a:path h="4995292" w="4995292">
                <a:moveTo>
                  <a:pt x="0" y="0"/>
                </a:moveTo>
                <a:lnTo>
                  <a:pt x="4995293" y="0"/>
                </a:lnTo>
                <a:lnTo>
                  <a:pt x="4995293" y="4995292"/>
                </a:lnTo>
                <a:lnTo>
                  <a:pt x="0" y="4995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Indexing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indexing in Higher dimension.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4044415"/>
            <a:ext cx="8943078" cy="4670015"/>
          </a:xfrm>
          <a:custGeom>
            <a:avLst/>
            <a:gdLst/>
            <a:ahLst/>
            <a:cxnLst/>
            <a:rect r="r" b="b" t="t" l="l"/>
            <a:pathLst>
              <a:path h="4670015" w="8943078">
                <a:moveTo>
                  <a:pt x="0" y="0"/>
                </a:moveTo>
                <a:lnTo>
                  <a:pt x="8943078" y="0"/>
                </a:lnTo>
                <a:lnTo>
                  <a:pt x="8943078" y="4670014"/>
                </a:lnTo>
                <a:lnTo>
                  <a:pt x="0" y="467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99909" y="4044415"/>
            <a:ext cx="5597150" cy="4670015"/>
          </a:xfrm>
          <a:custGeom>
            <a:avLst/>
            <a:gdLst/>
            <a:ahLst/>
            <a:cxnLst/>
            <a:rect r="r" b="b" t="t" l="l"/>
            <a:pathLst>
              <a:path h="4670015" w="5597150">
                <a:moveTo>
                  <a:pt x="0" y="0"/>
                </a:moveTo>
                <a:lnTo>
                  <a:pt x="5597150" y="0"/>
                </a:lnTo>
                <a:lnTo>
                  <a:pt x="5597150" y="4670014"/>
                </a:lnTo>
                <a:lnTo>
                  <a:pt x="0" y="467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Slicing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Conceptually the same as slicing in a Python list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072" y="3834487"/>
            <a:ext cx="15499856" cy="2618026"/>
            <a:chOff x="0" y="0"/>
            <a:chExt cx="20666475" cy="34907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71450"/>
              <a:ext cx="20666475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Numpy Intro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57201"/>
              <a:ext cx="20666475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Let s start our numpy journey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608594" y="2157201"/>
              <a:ext cx="1016000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’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37803" y="3776294"/>
            <a:ext cx="3606197" cy="5206256"/>
          </a:xfrm>
          <a:custGeom>
            <a:avLst/>
            <a:gdLst/>
            <a:ahLst/>
            <a:cxnLst/>
            <a:rect r="r" b="b" t="t" l="l"/>
            <a:pathLst>
              <a:path h="5206256" w="3606197">
                <a:moveTo>
                  <a:pt x="0" y="0"/>
                </a:moveTo>
                <a:lnTo>
                  <a:pt x="3606197" y="0"/>
                </a:lnTo>
                <a:lnTo>
                  <a:pt x="3606197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109" r="0" b="-4484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64584" y="3776294"/>
            <a:ext cx="4023016" cy="5206256"/>
          </a:xfrm>
          <a:custGeom>
            <a:avLst/>
            <a:gdLst/>
            <a:ahLst/>
            <a:cxnLst/>
            <a:rect r="r" b="b" t="t" l="l"/>
            <a:pathLst>
              <a:path h="5206256" w="4023016">
                <a:moveTo>
                  <a:pt x="0" y="0"/>
                </a:moveTo>
                <a:lnTo>
                  <a:pt x="4023016" y="0"/>
                </a:lnTo>
                <a:lnTo>
                  <a:pt x="4023016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55688" y="3776294"/>
            <a:ext cx="5106774" cy="5206256"/>
          </a:xfrm>
          <a:custGeom>
            <a:avLst/>
            <a:gdLst/>
            <a:ahLst/>
            <a:cxnLst/>
            <a:rect r="r" b="b" t="t" l="l"/>
            <a:pathLst>
              <a:path h="5206256" w="5106774">
                <a:moveTo>
                  <a:pt x="0" y="0"/>
                </a:moveTo>
                <a:lnTo>
                  <a:pt x="5106773" y="0"/>
                </a:lnTo>
                <a:lnTo>
                  <a:pt x="5106773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Slicing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slicing in Higher dimension.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03998" y="7025640"/>
            <a:ext cx="520065" cy="1786890"/>
            <a:chOff x="0" y="0"/>
            <a:chExt cx="693420" cy="2382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46990"/>
              <a:ext cx="598170" cy="2288540"/>
            </a:xfrm>
            <a:custGeom>
              <a:avLst/>
              <a:gdLst/>
              <a:ahLst/>
              <a:cxnLst/>
              <a:rect r="r" b="b" t="t" l="l"/>
              <a:pathLst>
                <a:path h="2288540" w="598170">
                  <a:moveTo>
                    <a:pt x="524510" y="110490"/>
                  </a:moveTo>
                  <a:cubicBezTo>
                    <a:pt x="400050" y="193040"/>
                    <a:pt x="381000" y="209550"/>
                    <a:pt x="355600" y="241300"/>
                  </a:cubicBezTo>
                  <a:cubicBezTo>
                    <a:pt x="316230" y="289560"/>
                    <a:pt x="260350" y="367030"/>
                    <a:pt x="224790" y="443230"/>
                  </a:cubicBezTo>
                  <a:cubicBezTo>
                    <a:pt x="186690" y="528320"/>
                    <a:pt x="160020" y="635000"/>
                    <a:pt x="142240" y="734060"/>
                  </a:cubicBezTo>
                  <a:cubicBezTo>
                    <a:pt x="124460" y="836930"/>
                    <a:pt x="114300" y="941070"/>
                    <a:pt x="118110" y="1049020"/>
                  </a:cubicBezTo>
                  <a:cubicBezTo>
                    <a:pt x="123190" y="1160780"/>
                    <a:pt x="147320" y="1277620"/>
                    <a:pt x="173990" y="1394460"/>
                  </a:cubicBezTo>
                  <a:cubicBezTo>
                    <a:pt x="201930" y="1516380"/>
                    <a:pt x="242570" y="1656080"/>
                    <a:pt x="287020" y="1765300"/>
                  </a:cubicBezTo>
                  <a:cubicBezTo>
                    <a:pt x="325120" y="1858010"/>
                    <a:pt x="365760" y="1940560"/>
                    <a:pt x="417830" y="2012950"/>
                  </a:cubicBezTo>
                  <a:cubicBezTo>
                    <a:pt x="467360" y="2081530"/>
                    <a:pt x="570230" y="2145030"/>
                    <a:pt x="588010" y="2192020"/>
                  </a:cubicBezTo>
                  <a:cubicBezTo>
                    <a:pt x="596900" y="2216150"/>
                    <a:pt x="593090" y="2237740"/>
                    <a:pt x="586740" y="2252980"/>
                  </a:cubicBezTo>
                  <a:cubicBezTo>
                    <a:pt x="580390" y="2265680"/>
                    <a:pt x="567690" y="2275840"/>
                    <a:pt x="554990" y="2280920"/>
                  </a:cubicBezTo>
                  <a:cubicBezTo>
                    <a:pt x="543560" y="2286000"/>
                    <a:pt x="527050" y="2288540"/>
                    <a:pt x="514350" y="2283460"/>
                  </a:cubicBezTo>
                  <a:cubicBezTo>
                    <a:pt x="497840" y="2278380"/>
                    <a:pt x="474980" y="2259330"/>
                    <a:pt x="468630" y="2242820"/>
                  </a:cubicBezTo>
                  <a:cubicBezTo>
                    <a:pt x="463550" y="2226310"/>
                    <a:pt x="468630" y="2197100"/>
                    <a:pt x="477520" y="2181860"/>
                  </a:cubicBezTo>
                  <a:cubicBezTo>
                    <a:pt x="485140" y="2170430"/>
                    <a:pt x="499110" y="2162810"/>
                    <a:pt x="511810" y="2159000"/>
                  </a:cubicBezTo>
                  <a:cubicBezTo>
                    <a:pt x="524510" y="2155190"/>
                    <a:pt x="541020" y="2153920"/>
                    <a:pt x="552450" y="2160270"/>
                  </a:cubicBezTo>
                  <a:cubicBezTo>
                    <a:pt x="567690" y="2166620"/>
                    <a:pt x="588010" y="2189480"/>
                    <a:pt x="593090" y="2205990"/>
                  </a:cubicBezTo>
                  <a:cubicBezTo>
                    <a:pt x="598170" y="2218690"/>
                    <a:pt x="594360" y="2235200"/>
                    <a:pt x="589280" y="2246630"/>
                  </a:cubicBezTo>
                  <a:cubicBezTo>
                    <a:pt x="584200" y="2259330"/>
                    <a:pt x="572770" y="2270760"/>
                    <a:pt x="561340" y="2277110"/>
                  </a:cubicBezTo>
                  <a:cubicBezTo>
                    <a:pt x="549910" y="2283460"/>
                    <a:pt x="533400" y="2287270"/>
                    <a:pt x="520700" y="2284730"/>
                  </a:cubicBezTo>
                  <a:cubicBezTo>
                    <a:pt x="508000" y="2283460"/>
                    <a:pt x="499110" y="2278380"/>
                    <a:pt x="483870" y="2265680"/>
                  </a:cubicBezTo>
                  <a:cubicBezTo>
                    <a:pt x="445770" y="2236470"/>
                    <a:pt x="359410" y="2132330"/>
                    <a:pt x="317500" y="2073910"/>
                  </a:cubicBezTo>
                  <a:cubicBezTo>
                    <a:pt x="287020" y="2032000"/>
                    <a:pt x="270510" y="2000250"/>
                    <a:pt x="248920" y="1958340"/>
                  </a:cubicBezTo>
                  <a:cubicBezTo>
                    <a:pt x="223520" y="1910080"/>
                    <a:pt x="201930" y="1865630"/>
                    <a:pt x="177800" y="1800860"/>
                  </a:cubicBezTo>
                  <a:cubicBezTo>
                    <a:pt x="140970" y="1701800"/>
                    <a:pt x="87630" y="1525270"/>
                    <a:pt x="60960" y="1418590"/>
                  </a:cubicBezTo>
                  <a:cubicBezTo>
                    <a:pt x="40640" y="1341120"/>
                    <a:pt x="29210" y="1282700"/>
                    <a:pt x="19050" y="1219200"/>
                  </a:cubicBezTo>
                  <a:cubicBezTo>
                    <a:pt x="10160" y="1159510"/>
                    <a:pt x="2540" y="1112520"/>
                    <a:pt x="1270" y="1045210"/>
                  </a:cubicBezTo>
                  <a:cubicBezTo>
                    <a:pt x="0" y="951230"/>
                    <a:pt x="12700" y="801370"/>
                    <a:pt x="25400" y="708660"/>
                  </a:cubicBezTo>
                  <a:cubicBezTo>
                    <a:pt x="35560" y="642620"/>
                    <a:pt x="46990" y="593090"/>
                    <a:pt x="62230" y="538480"/>
                  </a:cubicBezTo>
                  <a:cubicBezTo>
                    <a:pt x="77470" y="485140"/>
                    <a:pt x="95250" y="431800"/>
                    <a:pt x="116840" y="383540"/>
                  </a:cubicBezTo>
                  <a:cubicBezTo>
                    <a:pt x="137160" y="337820"/>
                    <a:pt x="161290" y="294640"/>
                    <a:pt x="187960" y="255270"/>
                  </a:cubicBezTo>
                  <a:cubicBezTo>
                    <a:pt x="213360" y="217170"/>
                    <a:pt x="241300" y="181610"/>
                    <a:pt x="271780" y="149860"/>
                  </a:cubicBezTo>
                  <a:cubicBezTo>
                    <a:pt x="299720" y="119380"/>
                    <a:pt x="330200" y="92710"/>
                    <a:pt x="364490" y="68580"/>
                  </a:cubicBezTo>
                  <a:cubicBezTo>
                    <a:pt x="398780" y="44450"/>
                    <a:pt x="447040" y="11430"/>
                    <a:pt x="476250" y="3810"/>
                  </a:cubicBezTo>
                  <a:cubicBezTo>
                    <a:pt x="492760" y="0"/>
                    <a:pt x="506730" y="1270"/>
                    <a:pt x="518160" y="6350"/>
                  </a:cubicBezTo>
                  <a:cubicBezTo>
                    <a:pt x="529590" y="12700"/>
                    <a:pt x="542290" y="24130"/>
                    <a:pt x="547370" y="36830"/>
                  </a:cubicBezTo>
                  <a:cubicBezTo>
                    <a:pt x="552450" y="48260"/>
                    <a:pt x="553720" y="66040"/>
                    <a:pt x="549910" y="78740"/>
                  </a:cubicBezTo>
                  <a:cubicBezTo>
                    <a:pt x="546100" y="90170"/>
                    <a:pt x="524510" y="111760"/>
                    <a:pt x="524510" y="1117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629727" y="8453438"/>
            <a:ext cx="453390" cy="401955"/>
            <a:chOff x="0" y="0"/>
            <a:chExt cx="604520" cy="5359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6990" y="46990"/>
              <a:ext cx="514350" cy="458470"/>
            </a:xfrm>
            <a:custGeom>
              <a:avLst/>
              <a:gdLst/>
              <a:ahLst/>
              <a:cxnLst/>
              <a:rect r="r" b="b" t="t" l="l"/>
              <a:pathLst>
                <a:path h="458470" w="514350">
                  <a:moveTo>
                    <a:pt x="82550" y="250190"/>
                  </a:moveTo>
                  <a:cubicBezTo>
                    <a:pt x="363220" y="289560"/>
                    <a:pt x="341630" y="215900"/>
                    <a:pt x="337820" y="172720"/>
                  </a:cubicBezTo>
                  <a:cubicBezTo>
                    <a:pt x="335280" y="134620"/>
                    <a:pt x="312420" y="95250"/>
                    <a:pt x="320040" y="66040"/>
                  </a:cubicBezTo>
                  <a:cubicBezTo>
                    <a:pt x="325120" y="43180"/>
                    <a:pt x="342900" y="20320"/>
                    <a:pt x="358140" y="10160"/>
                  </a:cubicBezTo>
                  <a:cubicBezTo>
                    <a:pt x="372110" y="2540"/>
                    <a:pt x="389890" y="0"/>
                    <a:pt x="403860" y="3810"/>
                  </a:cubicBezTo>
                  <a:cubicBezTo>
                    <a:pt x="422910" y="8890"/>
                    <a:pt x="448310" y="29210"/>
                    <a:pt x="457200" y="45720"/>
                  </a:cubicBezTo>
                  <a:cubicBezTo>
                    <a:pt x="464820" y="59690"/>
                    <a:pt x="464820" y="77470"/>
                    <a:pt x="461010" y="91440"/>
                  </a:cubicBezTo>
                  <a:cubicBezTo>
                    <a:pt x="458470" y="106680"/>
                    <a:pt x="448310" y="121920"/>
                    <a:pt x="436880" y="130810"/>
                  </a:cubicBezTo>
                  <a:cubicBezTo>
                    <a:pt x="425450" y="140970"/>
                    <a:pt x="408940" y="147320"/>
                    <a:pt x="393700" y="147320"/>
                  </a:cubicBezTo>
                  <a:cubicBezTo>
                    <a:pt x="379730" y="148590"/>
                    <a:pt x="361950" y="144780"/>
                    <a:pt x="349250" y="134620"/>
                  </a:cubicBezTo>
                  <a:cubicBezTo>
                    <a:pt x="335280" y="121920"/>
                    <a:pt x="320040" y="92710"/>
                    <a:pt x="318770" y="73660"/>
                  </a:cubicBezTo>
                  <a:cubicBezTo>
                    <a:pt x="317500" y="58420"/>
                    <a:pt x="325120" y="41910"/>
                    <a:pt x="334010" y="30480"/>
                  </a:cubicBezTo>
                  <a:cubicBezTo>
                    <a:pt x="342900" y="19050"/>
                    <a:pt x="359410" y="8890"/>
                    <a:pt x="373380" y="5080"/>
                  </a:cubicBezTo>
                  <a:cubicBezTo>
                    <a:pt x="387350" y="1270"/>
                    <a:pt x="405130" y="1270"/>
                    <a:pt x="419100" y="8890"/>
                  </a:cubicBezTo>
                  <a:cubicBezTo>
                    <a:pt x="435610" y="16510"/>
                    <a:pt x="449580" y="34290"/>
                    <a:pt x="462280" y="60960"/>
                  </a:cubicBezTo>
                  <a:cubicBezTo>
                    <a:pt x="485140" y="110490"/>
                    <a:pt x="514350" y="231140"/>
                    <a:pt x="506730" y="299720"/>
                  </a:cubicBezTo>
                  <a:cubicBezTo>
                    <a:pt x="500380" y="353060"/>
                    <a:pt x="480060" y="415290"/>
                    <a:pt x="445770" y="436880"/>
                  </a:cubicBezTo>
                  <a:cubicBezTo>
                    <a:pt x="414020" y="458470"/>
                    <a:pt x="365760" y="443230"/>
                    <a:pt x="313690" y="436880"/>
                  </a:cubicBezTo>
                  <a:cubicBezTo>
                    <a:pt x="237490" y="427990"/>
                    <a:pt x="80010" y="398780"/>
                    <a:pt x="34290" y="372110"/>
                  </a:cubicBezTo>
                  <a:cubicBezTo>
                    <a:pt x="16510" y="360680"/>
                    <a:pt x="8890" y="350520"/>
                    <a:pt x="3810" y="336550"/>
                  </a:cubicBezTo>
                  <a:cubicBezTo>
                    <a:pt x="0" y="323850"/>
                    <a:pt x="0" y="303530"/>
                    <a:pt x="5080" y="290830"/>
                  </a:cubicBezTo>
                  <a:cubicBezTo>
                    <a:pt x="10160" y="276860"/>
                    <a:pt x="22860" y="262890"/>
                    <a:pt x="36830" y="255270"/>
                  </a:cubicBezTo>
                  <a:cubicBezTo>
                    <a:pt x="49530" y="248920"/>
                    <a:pt x="82550" y="250190"/>
                    <a:pt x="82550" y="2501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673542" y="6935153"/>
            <a:ext cx="415290" cy="427672"/>
            <a:chOff x="0" y="0"/>
            <a:chExt cx="553720" cy="5702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50800"/>
              <a:ext cx="457200" cy="471170"/>
            </a:xfrm>
            <a:custGeom>
              <a:avLst/>
              <a:gdLst/>
              <a:ahLst/>
              <a:cxnLst/>
              <a:rect r="r" b="b" t="t" l="l"/>
              <a:pathLst>
                <a:path h="471170" w="457200">
                  <a:moveTo>
                    <a:pt x="83820" y="0"/>
                  </a:moveTo>
                  <a:cubicBezTo>
                    <a:pt x="314960" y="64770"/>
                    <a:pt x="337820" y="73660"/>
                    <a:pt x="360680" y="90170"/>
                  </a:cubicBezTo>
                  <a:cubicBezTo>
                    <a:pt x="383540" y="105410"/>
                    <a:pt x="405130" y="123190"/>
                    <a:pt x="420370" y="146050"/>
                  </a:cubicBezTo>
                  <a:cubicBezTo>
                    <a:pt x="436880" y="168910"/>
                    <a:pt x="448310" y="198120"/>
                    <a:pt x="452120" y="224790"/>
                  </a:cubicBezTo>
                  <a:cubicBezTo>
                    <a:pt x="457200" y="251460"/>
                    <a:pt x="457200" y="275590"/>
                    <a:pt x="449580" y="304800"/>
                  </a:cubicBezTo>
                  <a:cubicBezTo>
                    <a:pt x="438150" y="346710"/>
                    <a:pt x="408940" y="425450"/>
                    <a:pt x="379730" y="449580"/>
                  </a:cubicBezTo>
                  <a:cubicBezTo>
                    <a:pt x="359410" y="466090"/>
                    <a:pt x="331470" y="471170"/>
                    <a:pt x="312420" y="467360"/>
                  </a:cubicBezTo>
                  <a:cubicBezTo>
                    <a:pt x="292100" y="462280"/>
                    <a:pt x="267970" y="439420"/>
                    <a:pt x="260350" y="420370"/>
                  </a:cubicBezTo>
                  <a:cubicBezTo>
                    <a:pt x="252730" y="401320"/>
                    <a:pt x="257810" y="368300"/>
                    <a:pt x="269240" y="351790"/>
                  </a:cubicBezTo>
                  <a:cubicBezTo>
                    <a:pt x="280670" y="335280"/>
                    <a:pt x="311150" y="320040"/>
                    <a:pt x="331470" y="320040"/>
                  </a:cubicBezTo>
                  <a:cubicBezTo>
                    <a:pt x="351790" y="321310"/>
                    <a:pt x="379730" y="339090"/>
                    <a:pt x="392430" y="354330"/>
                  </a:cubicBezTo>
                  <a:cubicBezTo>
                    <a:pt x="401320" y="367030"/>
                    <a:pt x="405130" y="386080"/>
                    <a:pt x="403860" y="400050"/>
                  </a:cubicBezTo>
                  <a:cubicBezTo>
                    <a:pt x="402590" y="415290"/>
                    <a:pt x="396240" y="433070"/>
                    <a:pt x="384810" y="444500"/>
                  </a:cubicBezTo>
                  <a:cubicBezTo>
                    <a:pt x="370840" y="457200"/>
                    <a:pt x="339090" y="469900"/>
                    <a:pt x="320040" y="468630"/>
                  </a:cubicBezTo>
                  <a:cubicBezTo>
                    <a:pt x="304800" y="467360"/>
                    <a:pt x="288290" y="459740"/>
                    <a:pt x="278130" y="447040"/>
                  </a:cubicBezTo>
                  <a:cubicBezTo>
                    <a:pt x="265430" y="433070"/>
                    <a:pt x="255270" y="407670"/>
                    <a:pt x="256540" y="381000"/>
                  </a:cubicBezTo>
                  <a:cubicBezTo>
                    <a:pt x="259080" y="341630"/>
                    <a:pt x="326390" y="271780"/>
                    <a:pt x="316230" y="237490"/>
                  </a:cubicBezTo>
                  <a:cubicBezTo>
                    <a:pt x="308610" y="210820"/>
                    <a:pt x="275590" y="199390"/>
                    <a:pt x="242570" y="182880"/>
                  </a:cubicBezTo>
                  <a:cubicBezTo>
                    <a:pt x="190500" y="156210"/>
                    <a:pt x="58420" y="143510"/>
                    <a:pt x="24130" y="115570"/>
                  </a:cubicBezTo>
                  <a:cubicBezTo>
                    <a:pt x="8890" y="102870"/>
                    <a:pt x="3810" y="88900"/>
                    <a:pt x="1270" y="73660"/>
                  </a:cubicBezTo>
                  <a:cubicBezTo>
                    <a:pt x="0" y="59690"/>
                    <a:pt x="6350" y="39370"/>
                    <a:pt x="12700" y="27940"/>
                  </a:cubicBezTo>
                  <a:cubicBezTo>
                    <a:pt x="19050" y="17780"/>
                    <a:pt x="26670" y="11430"/>
                    <a:pt x="36830" y="6350"/>
                  </a:cubicBezTo>
                  <a:cubicBezTo>
                    <a:pt x="49530" y="1270"/>
                    <a:pt x="83820" y="0"/>
                    <a:pt x="838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852488" y="7612380"/>
            <a:ext cx="588645" cy="200025"/>
            <a:chOff x="0" y="0"/>
            <a:chExt cx="784860" cy="2667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38100"/>
              <a:ext cx="685800" cy="179070"/>
            </a:xfrm>
            <a:custGeom>
              <a:avLst/>
              <a:gdLst/>
              <a:ahLst/>
              <a:cxnLst/>
              <a:rect r="r" b="b" t="t" l="l"/>
              <a:pathLst>
                <a:path h="179070" w="685800">
                  <a:moveTo>
                    <a:pt x="68580" y="40640"/>
                  </a:moveTo>
                  <a:cubicBezTo>
                    <a:pt x="452120" y="49530"/>
                    <a:pt x="575310" y="0"/>
                    <a:pt x="627380" y="12700"/>
                  </a:cubicBezTo>
                  <a:cubicBezTo>
                    <a:pt x="652780" y="19050"/>
                    <a:pt x="669290" y="34290"/>
                    <a:pt x="676910" y="49530"/>
                  </a:cubicBezTo>
                  <a:cubicBezTo>
                    <a:pt x="684530" y="62230"/>
                    <a:pt x="685800" y="78740"/>
                    <a:pt x="683260" y="91440"/>
                  </a:cubicBezTo>
                  <a:cubicBezTo>
                    <a:pt x="680720" y="104140"/>
                    <a:pt x="671830" y="119380"/>
                    <a:pt x="661670" y="128270"/>
                  </a:cubicBezTo>
                  <a:cubicBezTo>
                    <a:pt x="651510" y="135890"/>
                    <a:pt x="636270" y="143510"/>
                    <a:pt x="623570" y="143510"/>
                  </a:cubicBezTo>
                  <a:cubicBezTo>
                    <a:pt x="609600" y="144780"/>
                    <a:pt x="593090" y="142240"/>
                    <a:pt x="582930" y="133350"/>
                  </a:cubicBezTo>
                  <a:cubicBezTo>
                    <a:pt x="568960" y="123190"/>
                    <a:pt x="553720" y="96520"/>
                    <a:pt x="552450" y="80010"/>
                  </a:cubicBezTo>
                  <a:cubicBezTo>
                    <a:pt x="551180" y="66040"/>
                    <a:pt x="556260" y="50800"/>
                    <a:pt x="565150" y="39370"/>
                  </a:cubicBezTo>
                  <a:cubicBezTo>
                    <a:pt x="576580" y="26670"/>
                    <a:pt x="603250" y="13970"/>
                    <a:pt x="621030" y="12700"/>
                  </a:cubicBezTo>
                  <a:cubicBezTo>
                    <a:pt x="635000" y="11430"/>
                    <a:pt x="650240" y="17780"/>
                    <a:pt x="660400" y="27940"/>
                  </a:cubicBezTo>
                  <a:cubicBezTo>
                    <a:pt x="671830" y="39370"/>
                    <a:pt x="685800" y="66040"/>
                    <a:pt x="684530" y="83820"/>
                  </a:cubicBezTo>
                  <a:cubicBezTo>
                    <a:pt x="681990" y="102870"/>
                    <a:pt x="670560" y="123190"/>
                    <a:pt x="650240" y="135890"/>
                  </a:cubicBezTo>
                  <a:cubicBezTo>
                    <a:pt x="617220" y="157480"/>
                    <a:pt x="530860" y="160020"/>
                    <a:pt x="478790" y="167640"/>
                  </a:cubicBezTo>
                  <a:cubicBezTo>
                    <a:pt x="435610" y="172720"/>
                    <a:pt x="408940" y="176530"/>
                    <a:pt x="359410" y="177800"/>
                  </a:cubicBezTo>
                  <a:cubicBezTo>
                    <a:pt x="281940" y="179070"/>
                    <a:pt x="113030" y="179070"/>
                    <a:pt x="59690" y="166370"/>
                  </a:cubicBezTo>
                  <a:cubicBezTo>
                    <a:pt x="39370" y="161290"/>
                    <a:pt x="29210" y="157480"/>
                    <a:pt x="19050" y="147320"/>
                  </a:cubicBezTo>
                  <a:cubicBezTo>
                    <a:pt x="8890" y="138430"/>
                    <a:pt x="1270" y="120650"/>
                    <a:pt x="1270" y="106680"/>
                  </a:cubicBezTo>
                  <a:cubicBezTo>
                    <a:pt x="0" y="92710"/>
                    <a:pt x="5080" y="74930"/>
                    <a:pt x="15240" y="63500"/>
                  </a:cubicBezTo>
                  <a:cubicBezTo>
                    <a:pt x="25400" y="52070"/>
                    <a:pt x="68580" y="40640"/>
                    <a:pt x="68580" y="406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842010" y="7787640"/>
            <a:ext cx="682943" cy="180975"/>
            <a:chOff x="0" y="0"/>
            <a:chExt cx="910590" cy="2413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8260" y="43180"/>
              <a:ext cx="812800" cy="171450"/>
            </a:xfrm>
            <a:custGeom>
              <a:avLst/>
              <a:gdLst/>
              <a:ahLst/>
              <a:cxnLst/>
              <a:rect r="r" b="b" t="t" l="l"/>
              <a:pathLst>
                <a:path h="171450" w="812800">
                  <a:moveTo>
                    <a:pt x="68580" y="7620"/>
                  </a:moveTo>
                  <a:cubicBezTo>
                    <a:pt x="468630" y="27940"/>
                    <a:pt x="674370" y="0"/>
                    <a:pt x="744220" y="15240"/>
                  </a:cubicBezTo>
                  <a:cubicBezTo>
                    <a:pt x="772160" y="21590"/>
                    <a:pt x="788670" y="30480"/>
                    <a:pt x="800100" y="44450"/>
                  </a:cubicBezTo>
                  <a:cubicBezTo>
                    <a:pt x="808990" y="54610"/>
                    <a:pt x="812800" y="69850"/>
                    <a:pt x="811530" y="83820"/>
                  </a:cubicBezTo>
                  <a:cubicBezTo>
                    <a:pt x="808990" y="101600"/>
                    <a:pt x="793750" y="127000"/>
                    <a:pt x="779780" y="137160"/>
                  </a:cubicBezTo>
                  <a:cubicBezTo>
                    <a:pt x="769620" y="146050"/>
                    <a:pt x="753110" y="148590"/>
                    <a:pt x="739140" y="147320"/>
                  </a:cubicBezTo>
                  <a:cubicBezTo>
                    <a:pt x="726440" y="146050"/>
                    <a:pt x="711200" y="138430"/>
                    <a:pt x="701040" y="129540"/>
                  </a:cubicBezTo>
                  <a:cubicBezTo>
                    <a:pt x="690880" y="120650"/>
                    <a:pt x="683260" y="106680"/>
                    <a:pt x="680720" y="92710"/>
                  </a:cubicBezTo>
                  <a:cubicBezTo>
                    <a:pt x="678180" y="80010"/>
                    <a:pt x="679450" y="63500"/>
                    <a:pt x="687070" y="52070"/>
                  </a:cubicBezTo>
                  <a:cubicBezTo>
                    <a:pt x="695960" y="36830"/>
                    <a:pt x="721360" y="20320"/>
                    <a:pt x="737870" y="16510"/>
                  </a:cubicBezTo>
                  <a:cubicBezTo>
                    <a:pt x="751840" y="13970"/>
                    <a:pt x="767080" y="16510"/>
                    <a:pt x="778510" y="24130"/>
                  </a:cubicBezTo>
                  <a:cubicBezTo>
                    <a:pt x="792480" y="34290"/>
                    <a:pt x="808990" y="59690"/>
                    <a:pt x="811530" y="77470"/>
                  </a:cubicBezTo>
                  <a:cubicBezTo>
                    <a:pt x="812800" y="91440"/>
                    <a:pt x="808990" y="106680"/>
                    <a:pt x="800100" y="118110"/>
                  </a:cubicBezTo>
                  <a:cubicBezTo>
                    <a:pt x="789940" y="130810"/>
                    <a:pt x="775970" y="139700"/>
                    <a:pt x="746760" y="147320"/>
                  </a:cubicBezTo>
                  <a:cubicBezTo>
                    <a:pt x="647700" y="171450"/>
                    <a:pt x="154940" y="161290"/>
                    <a:pt x="59690" y="132080"/>
                  </a:cubicBezTo>
                  <a:cubicBezTo>
                    <a:pt x="31750" y="124460"/>
                    <a:pt x="19050" y="115570"/>
                    <a:pt x="10160" y="101600"/>
                  </a:cubicBezTo>
                  <a:cubicBezTo>
                    <a:pt x="2540" y="90170"/>
                    <a:pt x="0" y="72390"/>
                    <a:pt x="2540" y="58420"/>
                  </a:cubicBezTo>
                  <a:cubicBezTo>
                    <a:pt x="5080" y="44450"/>
                    <a:pt x="15240" y="29210"/>
                    <a:pt x="26670" y="20320"/>
                  </a:cubicBezTo>
                  <a:cubicBezTo>
                    <a:pt x="36830" y="12700"/>
                    <a:pt x="68580" y="7620"/>
                    <a:pt x="68580" y="76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91552" y="7481888"/>
            <a:ext cx="341947" cy="557212"/>
            <a:chOff x="0" y="0"/>
            <a:chExt cx="455930" cy="7429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5720" y="46990"/>
              <a:ext cx="360680" cy="646430"/>
            </a:xfrm>
            <a:custGeom>
              <a:avLst/>
              <a:gdLst/>
              <a:ahLst/>
              <a:cxnLst/>
              <a:rect r="r" b="b" t="t" l="l"/>
              <a:pathLst>
                <a:path h="646430" w="360680">
                  <a:moveTo>
                    <a:pt x="116840" y="39370"/>
                  </a:moveTo>
                  <a:cubicBezTo>
                    <a:pt x="358140" y="585470"/>
                    <a:pt x="356870" y="600710"/>
                    <a:pt x="350520" y="614680"/>
                  </a:cubicBezTo>
                  <a:cubicBezTo>
                    <a:pt x="345440" y="626110"/>
                    <a:pt x="334010" y="636270"/>
                    <a:pt x="321310" y="640080"/>
                  </a:cubicBezTo>
                  <a:cubicBezTo>
                    <a:pt x="307340" y="645160"/>
                    <a:pt x="279400" y="642620"/>
                    <a:pt x="265430" y="635000"/>
                  </a:cubicBezTo>
                  <a:cubicBezTo>
                    <a:pt x="254000" y="628650"/>
                    <a:pt x="246380" y="615950"/>
                    <a:pt x="241300" y="604520"/>
                  </a:cubicBezTo>
                  <a:cubicBezTo>
                    <a:pt x="237490" y="593090"/>
                    <a:pt x="236220" y="577850"/>
                    <a:pt x="241300" y="566420"/>
                  </a:cubicBezTo>
                  <a:cubicBezTo>
                    <a:pt x="247650" y="552450"/>
                    <a:pt x="266700" y="532130"/>
                    <a:pt x="281940" y="527050"/>
                  </a:cubicBezTo>
                  <a:cubicBezTo>
                    <a:pt x="293370" y="521970"/>
                    <a:pt x="308610" y="524510"/>
                    <a:pt x="320040" y="528320"/>
                  </a:cubicBezTo>
                  <a:cubicBezTo>
                    <a:pt x="331470" y="533400"/>
                    <a:pt x="342900" y="542290"/>
                    <a:pt x="349250" y="552450"/>
                  </a:cubicBezTo>
                  <a:cubicBezTo>
                    <a:pt x="355600" y="562610"/>
                    <a:pt x="360680" y="577850"/>
                    <a:pt x="358140" y="590550"/>
                  </a:cubicBezTo>
                  <a:cubicBezTo>
                    <a:pt x="355600" y="605790"/>
                    <a:pt x="340360" y="628650"/>
                    <a:pt x="327660" y="637540"/>
                  </a:cubicBezTo>
                  <a:cubicBezTo>
                    <a:pt x="316230" y="643890"/>
                    <a:pt x="302260" y="646430"/>
                    <a:pt x="289560" y="643890"/>
                  </a:cubicBezTo>
                  <a:cubicBezTo>
                    <a:pt x="278130" y="642620"/>
                    <a:pt x="269240" y="640080"/>
                    <a:pt x="255270" y="626110"/>
                  </a:cubicBezTo>
                  <a:cubicBezTo>
                    <a:pt x="203200" y="571500"/>
                    <a:pt x="20320" y="173990"/>
                    <a:pt x="5080" y="85090"/>
                  </a:cubicBezTo>
                  <a:cubicBezTo>
                    <a:pt x="0" y="57150"/>
                    <a:pt x="2540" y="43180"/>
                    <a:pt x="10160" y="29210"/>
                  </a:cubicBezTo>
                  <a:cubicBezTo>
                    <a:pt x="17780" y="16510"/>
                    <a:pt x="31750" y="7620"/>
                    <a:pt x="44450" y="3810"/>
                  </a:cubicBezTo>
                  <a:cubicBezTo>
                    <a:pt x="58420" y="0"/>
                    <a:pt x="76200" y="2540"/>
                    <a:pt x="87630" y="7620"/>
                  </a:cubicBezTo>
                  <a:cubicBezTo>
                    <a:pt x="99060" y="13970"/>
                    <a:pt x="116840" y="39370"/>
                    <a:pt x="116840" y="393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5320" y="3882537"/>
            <a:ext cx="3690784" cy="5154371"/>
          </a:xfrm>
          <a:custGeom>
            <a:avLst/>
            <a:gdLst/>
            <a:ahLst/>
            <a:cxnLst/>
            <a:rect r="r" b="b" t="t" l="l"/>
            <a:pathLst>
              <a:path h="5154371" w="3690784">
                <a:moveTo>
                  <a:pt x="0" y="0"/>
                </a:moveTo>
                <a:lnTo>
                  <a:pt x="3690784" y="0"/>
                </a:lnTo>
                <a:lnTo>
                  <a:pt x="3690784" y="5154371"/>
                </a:lnTo>
                <a:lnTo>
                  <a:pt x="0" y="515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968307" y="3882537"/>
            <a:ext cx="4175693" cy="5154371"/>
          </a:xfrm>
          <a:custGeom>
            <a:avLst/>
            <a:gdLst/>
            <a:ahLst/>
            <a:cxnLst/>
            <a:rect r="r" b="b" t="t" l="l"/>
            <a:pathLst>
              <a:path h="5154371" w="4175693">
                <a:moveTo>
                  <a:pt x="0" y="0"/>
                </a:moveTo>
                <a:lnTo>
                  <a:pt x="4175693" y="0"/>
                </a:lnTo>
                <a:lnTo>
                  <a:pt x="4175693" y="5154371"/>
                </a:lnTo>
                <a:lnTo>
                  <a:pt x="0" y="515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94269" y="3882537"/>
            <a:ext cx="7399660" cy="4159809"/>
          </a:xfrm>
          <a:custGeom>
            <a:avLst/>
            <a:gdLst/>
            <a:ahLst/>
            <a:cxnLst/>
            <a:rect r="r" b="b" t="t" l="l"/>
            <a:pathLst>
              <a:path h="4159809" w="7399660">
                <a:moveTo>
                  <a:pt x="0" y="0"/>
                </a:moveTo>
                <a:lnTo>
                  <a:pt x="7399659" y="0"/>
                </a:lnTo>
                <a:lnTo>
                  <a:pt x="7399659" y="4159809"/>
                </a:lnTo>
                <a:lnTo>
                  <a:pt x="0" y="4159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Ellipsis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5320" y="2954222"/>
            <a:ext cx="145917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selecting in full any remaining unspecified dimensions.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98554" y="8109021"/>
            <a:ext cx="41910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 want it all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3998997"/>
            <a:ext cx="9273111" cy="4670015"/>
          </a:xfrm>
          <a:custGeom>
            <a:avLst/>
            <a:gdLst/>
            <a:ahLst/>
            <a:cxnLst/>
            <a:rect r="r" b="b" t="t" l="l"/>
            <a:pathLst>
              <a:path h="4670015" w="9273111">
                <a:moveTo>
                  <a:pt x="0" y="0"/>
                </a:moveTo>
                <a:lnTo>
                  <a:pt x="9273110" y="0"/>
                </a:lnTo>
                <a:lnTo>
                  <a:pt x="9273110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86" t="-1521" r="-2498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4072" y="3998997"/>
            <a:ext cx="9273111" cy="3066505"/>
          </a:xfrm>
          <a:custGeom>
            <a:avLst/>
            <a:gdLst/>
            <a:ahLst/>
            <a:cxnLst/>
            <a:rect r="r" b="b" t="t" l="l"/>
            <a:pathLst>
              <a:path h="3066505" w="9273111">
                <a:moveTo>
                  <a:pt x="0" y="0"/>
                </a:moveTo>
                <a:lnTo>
                  <a:pt x="9273110" y="0"/>
                </a:lnTo>
                <a:lnTo>
                  <a:pt x="9273110" y="3066505"/>
                </a:lnTo>
                <a:lnTo>
                  <a:pt x="0" y="3066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36082" y="3998997"/>
            <a:ext cx="4092822" cy="4670015"/>
          </a:xfrm>
          <a:custGeom>
            <a:avLst/>
            <a:gdLst/>
            <a:ahLst/>
            <a:cxnLst/>
            <a:rect r="r" b="b" t="t" l="l"/>
            <a:pathLst>
              <a:path h="4670015" w="4092822">
                <a:moveTo>
                  <a:pt x="0" y="0"/>
                </a:moveTo>
                <a:lnTo>
                  <a:pt x="4092822" y="0"/>
                </a:lnTo>
                <a:lnTo>
                  <a:pt x="4092822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Transpose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Transpose the array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072" y="3834487"/>
            <a:ext cx="15499856" cy="2618026"/>
            <a:chOff x="0" y="0"/>
            <a:chExt cx="20666475" cy="34907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71450"/>
              <a:ext cx="20666475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Array computation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57201"/>
              <a:ext cx="20666475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3998997"/>
            <a:ext cx="5230936" cy="4670015"/>
          </a:xfrm>
          <a:custGeom>
            <a:avLst/>
            <a:gdLst/>
            <a:ahLst/>
            <a:cxnLst/>
            <a:rect r="r" b="b" t="t" l="l"/>
            <a:pathLst>
              <a:path h="4670015" w="5230936">
                <a:moveTo>
                  <a:pt x="0" y="0"/>
                </a:moveTo>
                <a:lnTo>
                  <a:pt x="5230936" y="0"/>
                </a:lnTo>
                <a:lnTo>
                  <a:pt x="5230936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94" t="-1521" r="-121569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4072" y="3998997"/>
            <a:ext cx="3993668" cy="4670015"/>
          </a:xfrm>
          <a:custGeom>
            <a:avLst/>
            <a:gdLst/>
            <a:ahLst/>
            <a:cxnLst/>
            <a:rect r="r" b="b" t="t" l="l"/>
            <a:pathLst>
              <a:path h="4670015" w="3993668">
                <a:moveTo>
                  <a:pt x="0" y="0"/>
                </a:moveTo>
                <a:lnTo>
                  <a:pt x="3993668" y="0"/>
                </a:lnTo>
                <a:lnTo>
                  <a:pt x="3993668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Computation between arrays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4584" y="2792884"/>
            <a:ext cx="1572161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For operators + - / , the calculation concept is as follows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987811" y="5022926"/>
            <a:ext cx="2636938" cy="2622157"/>
            <a:chOff x="0" y="0"/>
            <a:chExt cx="3515917" cy="349620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783359" cy="1781048"/>
              <a:chOff x="0" y="0"/>
              <a:chExt cx="352268" cy="35181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1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715161"/>
              <a:ext cx="1783359" cy="1781048"/>
              <a:chOff x="0" y="0"/>
              <a:chExt cx="352268" cy="35181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3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732559" y="1715161"/>
              <a:ext cx="1783359" cy="1781048"/>
              <a:chOff x="0" y="0"/>
              <a:chExt cx="352268" cy="35181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4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732559" y="0"/>
              <a:ext cx="1783359" cy="1781048"/>
              <a:chOff x="0" y="0"/>
              <a:chExt cx="352268" cy="35181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2</a:t>
                </a: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0509003" y="5022926"/>
            <a:ext cx="2636938" cy="2622157"/>
            <a:chOff x="0" y="0"/>
            <a:chExt cx="3515917" cy="349620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783359" cy="1781048"/>
              <a:chOff x="0" y="0"/>
              <a:chExt cx="352268" cy="35181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5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1715161"/>
              <a:ext cx="1783359" cy="1781048"/>
              <a:chOff x="0" y="0"/>
              <a:chExt cx="352268" cy="35181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7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732559" y="1715161"/>
              <a:ext cx="1783359" cy="1781048"/>
              <a:chOff x="0" y="0"/>
              <a:chExt cx="352268" cy="35181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8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32559" y="0"/>
              <a:ext cx="1783359" cy="1781048"/>
              <a:chOff x="0" y="0"/>
              <a:chExt cx="352268" cy="35181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6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14021894" y="5022926"/>
            <a:ext cx="2636938" cy="2622157"/>
            <a:chOff x="0" y="0"/>
            <a:chExt cx="3515917" cy="3496209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1783359" cy="1781048"/>
              <a:chOff x="0" y="0"/>
              <a:chExt cx="352268" cy="351812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6</a:t>
                </a: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1715161"/>
              <a:ext cx="1783359" cy="1781048"/>
              <a:chOff x="0" y="0"/>
              <a:chExt cx="352268" cy="35181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10</a:t>
                </a: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732559" y="1715161"/>
              <a:ext cx="1783359" cy="1781048"/>
              <a:chOff x="0" y="0"/>
              <a:chExt cx="352268" cy="35181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12</a:t>
                </a: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732559" y="0"/>
              <a:ext cx="1783359" cy="1781048"/>
              <a:chOff x="0" y="0"/>
              <a:chExt cx="352268" cy="35181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52268" cy="351812"/>
              </a:xfrm>
              <a:custGeom>
                <a:avLst/>
                <a:gdLst/>
                <a:ahLst/>
                <a:cxnLst/>
                <a:rect r="r" b="b" t="t" l="l"/>
                <a:pathLst>
                  <a:path h="351812" w="352268">
                    <a:moveTo>
                      <a:pt x="0" y="0"/>
                    </a:moveTo>
                    <a:lnTo>
                      <a:pt x="352268" y="0"/>
                    </a:lnTo>
                    <a:lnTo>
                      <a:pt x="352268" y="351812"/>
                    </a:lnTo>
                    <a:lnTo>
                      <a:pt x="0" y="35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646B72"/>
                </a:solidFill>
                <a:prstDash val="solid"/>
                <a:miter/>
              </a:ln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66675"/>
                <a:ext cx="352268" cy="418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646B72"/>
                    </a:solidFill>
                    <a:latin typeface="Noto Sans T Chinese"/>
                    <a:ea typeface="Noto Sans T Chinese"/>
                    <a:cs typeface="Noto Sans T Chinese"/>
                    <a:sym typeface="Noto Sans T Chinese"/>
                  </a:rPr>
                  <a:t>8</a:t>
                </a:r>
              </a:p>
            </p:txBody>
          </p:sp>
        </p:grpSp>
      </p:grpSp>
      <p:sp>
        <p:nvSpPr>
          <p:cNvPr name="TextBox 61" id="61"/>
          <p:cNvSpPr txBox="true"/>
          <p:nvPr/>
        </p:nvSpPr>
        <p:spPr>
          <a:xfrm rot="0">
            <a:off x="9790824" y="5849628"/>
            <a:ext cx="5521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+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307866" y="5905379"/>
            <a:ext cx="5521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=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7182803" y="5242560"/>
            <a:ext cx="944880" cy="1223010"/>
            <a:chOff x="0" y="0"/>
            <a:chExt cx="1259840" cy="163068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50800" y="44450"/>
              <a:ext cx="1168400" cy="1534160"/>
            </a:xfrm>
            <a:custGeom>
              <a:avLst/>
              <a:gdLst/>
              <a:ahLst/>
              <a:cxnLst/>
              <a:rect r="r" b="b" t="t" l="l"/>
              <a:pathLst>
                <a:path h="1534160" w="1168400">
                  <a:moveTo>
                    <a:pt x="764540" y="1322070"/>
                  </a:moveTo>
                  <a:cubicBezTo>
                    <a:pt x="617220" y="1353820"/>
                    <a:pt x="561340" y="1360170"/>
                    <a:pt x="508000" y="1348740"/>
                  </a:cubicBezTo>
                  <a:cubicBezTo>
                    <a:pt x="445770" y="1336040"/>
                    <a:pt x="372110" y="1303020"/>
                    <a:pt x="314960" y="1262380"/>
                  </a:cubicBezTo>
                  <a:cubicBezTo>
                    <a:pt x="255270" y="1220470"/>
                    <a:pt x="199390" y="1159510"/>
                    <a:pt x="156210" y="1096010"/>
                  </a:cubicBezTo>
                  <a:cubicBezTo>
                    <a:pt x="109220" y="1029970"/>
                    <a:pt x="72390" y="949960"/>
                    <a:pt x="46990" y="872490"/>
                  </a:cubicBezTo>
                  <a:cubicBezTo>
                    <a:pt x="21590" y="797560"/>
                    <a:pt x="1270" y="716280"/>
                    <a:pt x="0" y="638810"/>
                  </a:cubicBezTo>
                  <a:cubicBezTo>
                    <a:pt x="0" y="560070"/>
                    <a:pt x="13970" y="477520"/>
                    <a:pt x="41910" y="403860"/>
                  </a:cubicBezTo>
                  <a:cubicBezTo>
                    <a:pt x="71120" y="328930"/>
                    <a:pt x="115570" y="252730"/>
                    <a:pt x="171450" y="193040"/>
                  </a:cubicBezTo>
                  <a:cubicBezTo>
                    <a:pt x="227330" y="133350"/>
                    <a:pt x="302260" y="77470"/>
                    <a:pt x="379730" y="46990"/>
                  </a:cubicBezTo>
                  <a:cubicBezTo>
                    <a:pt x="458470" y="15240"/>
                    <a:pt x="552450" y="0"/>
                    <a:pt x="636270" y="6350"/>
                  </a:cubicBezTo>
                  <a:cubicBezTo>
                    <a:pt x="721360" y="12700"/>
                    <a:pt x="815340" y="43180"/>
                    <a:pt x="889000" y="86360"/>
                  </a:cubicBezTo>
                  <a:cubicBezTo>
                    <a:pt x="958850" y="128270"/>
                    <a:pt x="1024890" y="190500"/>
                    <a:pt x="1069340" y="257810"/>
                  </a:cubicBezTo>
                  <a:cubicBezTo>
                    <a:pt x="1115060" y="325120"/>
                    <a:pt x="1146810" y="407670"/>
                    <a:pt x="1156970" y="488950"/>
                  </a:cubicBezTo>
                  <a:cubicBezTo>
                    <a:pt x="1168400" y="572770"/>
                    <a:pt x="1158240" y="666750"/>
                    <a:pt x="1132840" y="755650"/>
                  </a:cubicBezTo>
                  <a:cubicBezTo>
                    <a:pt x="1104900" y="852170"/>
                    <a:pt x="1047750" y="955040"/>
                    <a:pt x="989330" y="1042670"/>
                  </a:cubicBezTo>
                  <a:cubicBezTo>
                    <a:pt x="932180" y="1129030"/>
                    <a:pt x="864870" y="1202690"/>
                    <a:pt x="784860" y="1278890"/>
                  </a:cubicBezTo>
                  <a:cubicBezTo>
                    <a:pt x="693420" y="1363980"/>
                    <a:pt x="516890" y="1493520"/>
                    <a:pt x="463550" y="1522730"/>
                  </a:cubicBezTo>
                  <a:cubicBezTo>
                    <a:pt x="447040" y="1531620"/>
                    <a:pt x="439420" y="1534160"/>
                    <a:pt x="427990" y="1534160"/>
                  </a:cubicBezTo>
                  <a:cubicBezTo>
                    <a:pt x="416560" y="1534160"/>
                    <a:pt x="402590" y="1529080"/>
                    <a:pt x="393700" y="1522730"/>
                  </a:cubicBezTo>
                  <a:cubicBezTo>
                    <a:pt x="384810" y="1515110"/>
                    <a:pt x="375920" y="1504950"/>
                    <a:pt x="373380" y="1492250"/>
                  </a:cubicBezTo>
                  <a:cubicBezTo>
                    <a:pt x="370840" y="1478280"/>
                    <a:pt x="375920" y="1451610"/>
                    <a:pt x="384810" y="1440180"/>
                  </a:cubicBezTo>
                  <a:cubicBezTo>
                    <a:pt x="392430" y="1430020"/>
                    <a:pt x="403860" y="1422400"/>
                    <a:pt x="416560" y="1421130"/>
                  </a:cubicBezTo>
                  <a:cubicBezTo>
                    <a:pt x="430530" y="1419860"/>
                    <a:pt x="457200" y="1424940"/>
                    <a:pt x="468630" y="1436370"/>
                  </a:cubicBezTo>
                  <a:cubicBezTo>
                    <a:pt x="478790" y="1446530"/>
                    <a:pt x="486410" y="1471930"/>
                    <a:pt x="485140" y="1487170"/>
                  </a:cubicBezTo>
                  <a:cubicBezTo>
                    <a:pt x="483870" y="1498600"/>
                    <a:pt x="476250" y="1511300"/>
                    <a:pt x="467360" y="1518920"/>
                  </a:cubicBezTo>
                  <a:cubicBezTo>
                    <a:pt x="459740" y="1526540"/>
                    <a:pt x="447040" y="1534160"/>
                    <a:pt x="434340" y="1534160"/>
                  </a:cubicBezTo>
                  <a:cubicBezTo>
                    <a:pt x="419100" y="1534160"/>
                    <a:pt x="394970" y="1524000"/>
                    <a:pt x="384810" y="1513840"/>
                  </a:cubicBezTo>
                  <a:cubicBezTo>
                    <a:pt x="375920" y="1504950"/>
                    <a:pt x="372110" y="1490980"/>
                    <a:pt x="370840" y="1479550"/>
                  </a:cubicBezTo>
                  <a:cubicBezTo>
                    <a:pt x="370840" y="1468120"/>
                    <a:pt x="370840" y="1459230"/>
                    <a:pt x="381000" y="1445260"/>
                  </a:cubicBezTo>
                  <a:cubicBezTo>
                    <a:pt x="414020" y="1397000"/>
                    <a:pt x="609600" y="1285240"/>
                    <a:pt x="699770" y="1202690"/>
                  </a:cubicBezTo>
                  <a:cubicBezTo>
                    <a:pt x="774700" y="1132840"/>
                    <a:pt x="834390" y="1066800"/>
                    <a:pt x="887730" y="990600"/>
                  </a:cubicBezTo>
                  <a:cubicBezTo>
                    <a:pt x="941070" y="913130"/>
                    <a:pt x="993140" y="822960"/>
                    <a:pt x="1019810" y="740410"/>
                  </a:cubicBezTo>
                  <a:cubicBezTo>
                    <a:pt x="1042670" y="666750"/>
                    <a:pt x="1055370" y="591820"/>
                    <a:pt x="1049020" y="521970"/>
                  </a:cubicBezTo>
                  <a:cubicBezTo>
                    <a:pt x="1042670" y="457200"/>
                    <a:pt x="1021080" y="389890"/>
                    <a:pt x="986790" y="335280"/>
                  </a:cubicBezTo>
                  <a:cubicBezTo>
                    <a:pt x="953770" y="279400"/>
                    <a:pt x="902970" y="228600"/>
                    <a:pt x="847090" y="193040"/>
                  </a:cubicBezTo>
                  <a:cubicBezTo>
                    <a:pt x="789940" y="154940"/>
                    <a:pt x="715010" y="127000"/>
                    <a:pt x="646430" y="119380"/>
                  </a:cubicBezTo>
                  <a:cubicBezTo>
                    <a:pt x="579120" y="111760"/>
                    <a:pt x="502920" y="120650"/>
                    <a:pt x="439420" y="143510"/>
                  </a:cubicBezTo>
                  <a:cubicBezTo>
                    <a:pt x="375920" y="166370"/>
                    <a:pt x="313690" y="209550"/>
                    <a:pt x="265430" y="257810"/>
                  </a:cubicBezTo>
                  <a:cubicBezTo>
                    <a:pt x="218440" y="304800"/>
                    <a:pt x="179070" y="367030"/>
                    <a:pt x="154940" y="427990"/>
                  </a:cubicBezTo>
                  <a:cubicBezTo>
                    <a:pt x="129540" y="487680"/>
                    <a:pt x="114300" y="554990"/>
                    <a:pt x="114300" y="619760"/>
                  </a:cubicBezTo>
                  <a:cubicBezTo>
                    <a:pt x="113030" y="687070"/>
                    <a:pt x="130810" y="756920"/>
                    <a:pt x="152400" y="822960"/>
                  </a:cubicBezTo>
                  <a:cubicBezTo>
                    <a:pt x="173990" y="890270"/>
                    <a:pt x="204470" y="960120"/>
                    <a:pt x="242570" y="1017270"/>
                  </a:cubicBezTo>
                  <a:cubicBezTo>
                    <a:pt x="278130" y="1070610"/>
                    <a:pt x="321310" y="1121410"/>
                    <a:pt x="368300" y="1156970"/>
                  </a:cubicBezTo>
                  <a:cubicBezTo>
                    <a:pt x="411480" y="1189990"/>
                    <a:pt x="455930" y="1217930"/>
                    <a:pt x="513080" y="1229360"/>
                  </a:cubicBezTo>
                  <a:cubicBezTo>
                    <a:pt x="586740" y="1244600"/>
                    <a:pt x="737870" y="1197610"/>
                    <a:pt x="778510" y="1214120"/>
                  </a:cubicBezTo>
                  <a:cubicBezTo>
                    <a:pt x="795020" y="1221740"/>
                    <a:pt x="801370" y="1234440"/>
                    <a:pt x="806450" y="1245870"/>
                  </a:cubicBezTo>
                  <a:cubicBezTo>
                    <a:pt x="810260" y="1254760"/>
                    <a:pt x="811530" y="1263650"/>
                    <a:pt x="808990" y="1272540"/>
                  </a:cubicBezTo>
                  <a:cubicBezTo>
                    <a:pt x="806450" y="1285240"/>
                    <a:pt x="797560" y="1301750"/>
                    <a:pt x="789940" y="1309370"/>
                  </a:cubicBezTo>
                  <a:cubicBezTo>
                    <a:pt x="782320" y="1315720"/>
                    <a:pt x="764540" y="1322070"/>
                    <a:pt x="764540" y="13220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10594657" y="5277803"/>
            <a:ext cx="1121092" cy="976312"/>
            <a:chOff x="0" y="0"/>
            <a:chExt cx="1494790" cy="130175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6990" y="41910"/>
              <a:ext cx="1413510" cy="1209040"/>
            </a:xfrm>
            <a:custGeom>
              <a:avLst/>
              <a:gdLst/>
              <a:ahLst/>
              <a:cxnLst/>
              <a:rect r="r" b="b" t="t" l="l"/>
              <a:pathLst>
                <a:path h="1209040" w="1413510">
                  <a:moveTo>
                    <a:pt x="885190" y="1082040"/>
                  </a:moveTo>
                  <a:cubicBezTo>
                    <a:pt x="629920" y="1087120"/>
                    <a:pt x="549910" y="1083310"/>
                    <a:pt x="476250" y="1059180"/>
                  </a:cubicBezTo>
                  <a:cubicBezTo>
                    <a:pt x="398780" y="1032510"/>
                    <a:pt x="313690" y="989330"/>
                    <a:pt x="246380" y="934720"/>
                  </a:cubicBezTo>
                  <a:cubicBezTo>
                    <a:pt x="177800" y="880110"/>
                    <a:pt x="107950" y="806450"/>
                    <a:pt x="67310" y="731520"/>
                  </a:cubicBezTo>
                  <a:cubicBezTo>
                    <a:pt x="30480" y="662940"/>
                    <a:pt x="0" y="582930"/>
                    <a:pt x="3810" y="508000"/>
                  </a:cubicBezTo>
                  <a:cubicBezTo>
                    <a:pt x="7620" y="429260"/>
                    <a:pt x="46990" y="337820"/>
                    <a:pt x="97790" y="269240"/>
                  </a:cubicBezTo>
                  <a:cubicBezTo>
                    <a:pt x="151130" y="198120"/>
                    <a:pt x="234950" y="137160"/>
                    <a:pt x="321310" y="93980"/>
                  </a:cubicBezTo>
                  <a:cubicBezTo>
                    <a:pt x="416560" y="46990"/>
                    <a:pt x="538480" y="17780"/>
                    <a:pt x="651510" y="8890"/>
                  </a:cubicBezTo>
                  <a:cubicBezTo>
                    <a:pt x="765810" y="0"/>
                    <a:pt x="894080" y="11430"/>
                    <a:pt x="999490" y="41910"/>
                  </a:cubicBezTo>
                  <a:cubicBezTo>
                    <a:pt x="1097280" y="69850"/>
                    <a:pt x="1198880" y="113030"/>
                    <a:pt x="1266190" y="172720"/>
                  </a:cubicBezTo>
                  <a:cubicBezTo>
                    <a:pt x="1327150" y="227330"/>
                    <a:pt x="1377950" y="303530"/>
                    <a:pt x="1395730" y="378460"/>
                  </a:cubicBezTo>
                  <a:cubicBezTo>
                    <a:pt x="1413510" y="457200"/>
                    <a:pt x="1394460" y="551180"/>
                    <a:pt x="1365250" y="633730"/>
                  </a:cubicBezTo>
                  <a:cubicBezTo>
                    <a:pt x="1333500" y="725170"/>
                    <a:pt x="1267460" y="812800"/>
                    <a:pt x="1201420" y="900430"/>
                  </a:cubicBezTo>
                  <a:cubicBezTo>
                    <a:pt x="1129030" y="998220"/>
                    <a:pt x="1000760" y="1151890"/>
                    <a:pt x="944880" y="1189990"/>
                  </a:cubicBezTo>
                  <a:cubicBezTo>
                    <a:pt x="923290" y="1203960"/>
                    <a:pt x="909320" y="1209040"/>
                    <a:pt x="894080" y="1207770"/>
                  </a:cubicBezTo>
                  <a:cubicBezTo>
                    <a:pt x="881380" y="1207770"/>
                    <a:pt x="868680" y="1201420"/>
                    <a:pt x="861060" y="1192530"/>
                  </a:cubicBezTo>
                  <a:cubicBezTo>
                    <a:pt x="852170" y="1181100"/>
                    <a:pt x="843280" y="1155700"/>
                    <a:pt x="845820" y="1140460"/>
                  </a:cubicBezTo>
                  <a:cubicBezTo>
                    <a:pt x="847090" y="1129030"/>
                    <a:pt x="853440" y="1116330"/>
                    <a:pt x="863600" y="1108710"/>
                  </a:cubicBezTo>
                  <a:cubicBezTo>
                    <a:pt x="875030" y="1099820"/>
                    <a:pt x="900430" y="1092200"/>
                    <a:pt x="915670" y="1096010"/>
                  </a:cubicBezTo>
                  <a:cubicBezTo>
                    <a:pt x="930910" y="1099820"/>
                    <a:pt x="949960" y="1117600"/>
                    <a:pt x="955040" y="1131570"/>
                  </a:cubicBezTo>
                  <a:cubicBezTo>
                    <a:pt x="960120" y="1146810"/>
                    <a:pt x="957580" y="1172210"/>
                    <a:pt x="948690" y="1184910"/>
                  </a:cubicBezTo>
                  <a:cubicBezTo>
                    <a:pt x="938530" y="1197610"/>
                    <a:pt x="915670" y="1209040"/>
                    <a:pt x="900430" y="1209040"/>
                  </a:cubicBezTo>
                  <a:cubicBezTo>
                    <a:pt x="883920" y="1209040"/>
                    <a:pt x="862330" y="1196340"/>
                    <a:pt x="853440" y="1182370"/>
                  </a:cubicBezTo>
                  <a:cubicBezTo>
                    <a:pt x="844550" y="1169670"/>
                    <a:pt x="842010" y="1151890"/>
                    <a:pt x="849630" y="1129030"/>
                  </a:cubicBezTo>
                  <a:cubicBezTo>
                    <a:pt x="868680" y="1068070"/>
                    <a:pt x="1033780" y="932180"/>
                    <a:pt x="1104900" y="838200"/>
                  </a:cubicBezTo>
                  <a:cubicBezTo>
                    <a:pt x="1164590" y="760730"/>
                    <a:pt x="1223010" y="687070"/>
                    <a:pt x="1254760" y="612140"/>
                  </a:cubicBezTo>
                  <a:cubicBezTo>
                    <a:pt x="1280160" y="548640"/>
                    <a:pt x="1303020" y="478790"/>
                    <a:pt x="1294130" y="420370"/>
                  </a:cubicBezTo>
                  <a:cubicBezTo>
                    <a:pt x="1285240" y="364490"/>
                    <a:pt x="1252220" y="311150"/>
                    <a:pt x="1207770" y="269240"/>
                  </a:cubicBezTo>
                  <a:cubicBezTo>
                    <a:pt x="1155700" y="218440"/>
                    <a:pt x="1068070" y="179070"/>
                    <a:pt x="985520" y="154940"/>
                  </a:cubicBezTo>
                  <a:cubicBezTo>
                    <a:pt x="894080" y="127000"/>
                    <a:pt x="777240" y="114300"/>
                    <a:pt x="676910" y="120650"/>
                  </a:cubicBezTo>
                  <a:cubicBezTo>
                    <a:pt x="577850" y="125730"/>
                    <a:pt x="469900" y="149860"/>
                    <a:pt x="387350" y="186690"/>
                  </a:cubicBezTo>
                  <a:cubicBezTo>
                    <a:pt x="313690" y="219710"/>
                    <a:pt x="245110" y="266700"/>
                    <a:pt x="198120" y="321310"/>
                  </a:cubicBezTo>
                  <a:cubicBezTo>
                    <a:pt x="156210" y="370840"/>
                    <a:pt x="118110" y="436880"/>
                    <a:pt x="113030" y="495300"/>
                  </a:cubicBezTo>
                  <a:cubicBezTo>
                    <a:pt x="106680" y="549910"/>
                    <a:pt x="129540" y="608330"/>
                    <a:pt x="156210" y="660400"/>
                  </a:cubicBezTo>
                  <a:cubicBezTo>
                    <a:pt x="189230" y="722630"/>
                    <a:pt x="246380" y="788670"/>
                    <a:pt x="303530" y="836930"/>
                  </a:cubicBezTo>
                  <a:cubicBezTo>
                    <a:pt x="360680" y="882650"/>
                    <a:pt x="429260" y="923290"/>
                    <a:pt x="495300" y="946150"/>
                  </a:cubicBezTo>
                  <a:cubicBezTo>
                    <a:pt x="560070" y="967740"/>
                    <a:pt x="628650" y="971550"/>
                    <a:pt x="695960" y="975360"/>
                  </a:cubicBezTo>
                  <a:cubicBezTo>
                    <a:pt x="765810" y="980440"/>
                    <a:pt x="869950" y="956310"/>
                    <a:pt x="906780" y="971550"/>
                  </a:cubicBezTo>
                  <a:cubicBezTo>
                    <a:pt x="923290" y="977900"/>
                    <a:pt x="929640" y="990600"/>
                    <a:pt x="935990" y="1000760"/>
                  </a:cubicBezTo>
                  <a:cubicBezTo>
                    <a:pt x="939800" y="1009650"/>
                    <a:pt x="941070" y="1018540"/>
                    <a:pt x="939800" y="1028700"/>
                  </a:cubicBezTo>
                  <a:cubicBezTo>
                    <a:pt x="938530" y="1040130"/>
                    <a:pt x="932180" y="1056640"/>
                    <a:pt x="923290" y="1065530"/>
                  </a:cubicBezTo>
                  <a:cubicBezTo>
                    <a:pt x="914400" y="1074420"/>
                    <a:pt x="885190" y="1082040"/>
                    <a:pt x="885190" y="10820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14346555" y="5312092"/>
            <a:ext cx="891540" cy="1069658"/>
            <a:chOff x="0" y="0"/>
            <a:chExt cx="1188720" cy="142621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50800" y="44450"/>
              <a:ext cx="109982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099820">
                  <a:moveTo>
                    <a:pt x="426720" y="1202690"/>
                  </a:moveTo>
                  <a:cubicBezTo>
                    <a:pt x="162560" y="1107440"/>
                    <a:pt x="97790" y="1041400"/>
                    <a:pt x="60960" y="969010"/>
                  </a:cubicBezTo>
                  <a:cubicBezTo>
                    <a:pt x="20320" y="891540"/>
                    <a:pt x="0" y="783590"/>
                    <a:pt x="0" y="692150"/>
                  </a:cubicBezTo>
                  <a:cubicBezTo>
                    <a:pt x="0" y="600710"/>
                    <a:pt x="24130" y="501650"/>
                    <a:pt x="59690" y="417830"/>
                  </a:cubicBezTo>
                  <a:cubicBezTo>
                    <a:pt x="92710" y="335280"/>
                    <a:pt x="143510" y="252730"/>
                    <a:pt x="204470" y="190500"/>
                  </a:cubicBezTo>
                  <a:cubicBezTo>
                    <a:pt x="262890" y="129540"/>
                    <a:pt x="339090" y="77470"/>
                    <a:pt x="416560" y="46990"/>
                  </a:cubicBezTo>
                  <a:cubicBezTo>
                    <a:pt x="494030" y="16510"/>
                    <a:pt x="586740" y="0"/>
                    <a:pt x="668020" y="6350"/>
                  </a:cubicBezTo>
                  <a:cubicBezTo>
                    <a:pt x="749300" y="12700"/>
                    <a:pt x="838200" y="39370"/>
                    <a:pt x="904240" y="82550"/>
                  </a:cubicBezTo>
                  <a:cubicBezTo>
                    <a:pt x="967740" y="124460"/>
                    <a:pt x="1029970" y="187960"/>
                    <a:pt x="1060450" y="257810"/>
                  </a:cubicBezTo>
                  <a:cubicBezTo>
                    <a:pt x="1093470" y="331470"/>
                    <a:pt x="1099820" y="430530"/>
                    <a:pt x="1085850" y="518160"/>
                  </a:cubicBezTo>
                  <a:cubicBezTo>
                    <a:pt x="1071880" y="617220"/>
                    <a:pt x="1017270" y="725170"/>
                    <a:pt x="961390" y="816610"/>
                  </a:cubicBezTo>
                  <a:cubicBezTo>
                    <a:pt x="905510" y="910590"/>
                    <a:pt x="825500" y="993140"/>
                    <a:pt x="749300" y="1075690"/>
                  </a:cubicBezTo>
                  <a:cubicBezTo>
                    <a:pt x="671830" y="1159510"/>
                    <a:pt x="552450" y="1285240"/>
                    <a:pt x="496570" y="1315720"/>
                  </a:cubicBezTo>
                  <a:cubicBezTo>
                    <a:pt x="474980" y="1328420"/>
                    <a:pt x="461010" y="1333500"/>
                    <a:pt x="444500" y="1330960"/>
                  </a:cubicBezTo>
                  <a:cubicBezTo>
                    <a:pt x="429260" y="1327150"/>
                    <a:pt x="410210" y="1310640"/>
                    <a:pt x="403860" y="1295400"/>
                  </a:cubicBezTo>
                  <a:cubicBezTo>
                    <a:pt x="397510" y="1281430"/>
                    <a:pt x="402590" y="1254760"/>
                    <a:pt x="410210" y="1242060"/>
                  </a:cubicBezTo>
                  <a:cubicBezTo>
                    <a:pt x="415290" y="1231900"/>
                    <a:pt x="426720" y="1223010"/>
                    <a:pt x="439420" y="1219200"/>
                  </a:cubicBezTo>
                  <a:cubicBezTo>
                    <a:pt x="453390" y="1216660"/>
                    <a:pt x="480060" y="1220470"/>
                    <a:pt x="492760" y="1228090"/>
                  </a:cubicBezTo>
                  <a:cubicBezTo>
                    <a:pt x="502920" y="1235710"/>
                    <a:pt x="510540" y="1247140"/>
                    <a:pt x="513080" y="1258570"/>
                  </a:cubicBezTo>
                  <a:cubicBezTo>
                    <a:pt x="515620" y="1273810"/>
                    <a:pt x="510540" y="1299210"/>
                    <a:pt x="501650" y="1311910"/>
                  </a:cubicBezTo>
                  <a:cubicBezTo>
                    <a:pt x="494030" y="1322070"/>
                    <a:pt x="481330" y="1328420"/>
                    <a:pt x="469900" y="1330960"/>
                  </a:cubicBezTo>
                  <a:cubicBezTo>
                    <a:pt x="458470" y="1333500"/>
                    <a:pt x="443230" y="1330960"/>
                    <a:pt x="433070" y="1327150"/>
                  </a:cubicBezTo>
                  <a:cubicBezTo>
                    <a:pt x="422910" y="1322070"/>
                    <a:pt x="411480" y="1313180"/>
                    <a:pt x="406400" y="1301750"/>
                  </a:cubicBezTo>
                  <a:cubicBezTo>
                    <a:pt x="400050" y="1287780"/>
                    <a:pt x="397510" y="1268730"/>
                    <a:pt x="406400" y="1247140"/>
                  </a:cubicBezTo>
                  <a:cubicBezTo>
                    <a:pt x="430530" y="1191260"/>
                    <a:pt x="584200" y="1085850"/>
                    <a:pt x="661670" y="1002030"/>
                  </a:cubicBezTo>
                  <a:cubicBezTo>
                    <a:pt x="732790" y="925830"/>
                    <a:pt x="805180" y="853440"/>
                    <a:pt x="857250" y="769620"/>
                  </a:cubicBezTo>
                  <a:cubicBezTo>
                    <a:pt x="908050" y="692150"/>
                    <a:pt x="956310" y="600710"/>
                    <a:pt x="972820" y="520700"/>
                  </a:cubicBezTo>
                  <a:cubicBezTo>
                    <a:pt x="988060" y="450850"/>
                    <a:pt x="989330" y="375920"/>
                    <a:pt x="967740" y="318770"/>
                  </a:cubicBezTo>
                  <a:cubicBezTo>
                    <a:pt x="948690" y="265430"/>
                    <a:pt x="905510" y="218440"/>
                    <a:pt x="859790" y="185420"/>
                  </a:cubicBezTo>
                  <a:cubicBezTo>
                    <a:pt x="810260" y="151130"/>
                    <a:pt x="741680" y="127000"/>
                    <a:pt x="679450" y="119380"/>
                  </a:cubicBezTo>
                  <a:cubicBezTo>
                    <a:pt x="613410" y="111760"/>
                    <a:pt x="538480" y="121920"/>
                    <a:pt x="474980" y="144780"/>
                  </a:cubicBezTo>
                  <a:cubicBezTo>
                    <a:pt x="410210" y="167640"/>
                    <a:pt x="347980" y="207010"/>
                    <a:pt x="297180" y="255270"/>
                  </a:cubicBezTo>
                  <a:cubicBezTo>
                    <a:pt x="245110" y="306070"/>
                    <a:pt x="200660" y="375920"/>
                    <a:pt x="170180" y="445770"/>
                  </a:cubicBezTo>
                  <a:cubicBezTo>
                    <a:pt x="138430" y="515620"/>
                    <a:pt x="115570" y="598170"/>
                    <a:pt x="113030" y="674370"/>
                  </a:cubicBezTo>
                  <a:cubicBezTo>
                    <a:pt x="109220" y="749300"/>
                    <a:pt x="121920" y="836930"/>
                    <a:pt x="151130" y="900430"/>
                  </a:cubicBezTo>
                  <a:cubicBezTo>
                    <a:pt x="176530" y="957580"/>
                    <a:pt x="215900" y="1009650"/>
                    <a:pt x="265430" y="1040130"/>
                  </a:cubicBezTo>
                  <a:cubicBezTo>
                    <a:pt x="317500" y="1074420"/>
                    <a:pt x="420370" y="1073150"/>
                    <a:pt x="457200" y="1090930"/>
                  </a:cubicBezTo>
                  <a:cubicBezTo>
                    <a:pt x="473710" y="1098550"/>
                    <a:pt x="482600" y="1106170"/>
                    <a:pt x="490220" y="1115060"/>
                  </a:cubicBezTo>
                  <a:cubicBezTo>
                    <a:pt x="495300" y="1122680"/>
                    <a:pt x="499110" y="1131570"/>
                    <a:pt x="499110" y="1141730"/>
                  </a:cubicBezTo>
                  <a:cubicBezTo>
                    <a:pt x="499110" y="1153160"/>
                    <a:pt x="495300" y="1170940"/>
                    <a:pt x="488950" y="1181100"/>
                  </a:cubicBezTo>
                  <a:cubicBezTo>
                    <a:pt x="482600" y="1188720"/>
                    <a:pt x="476250" y="1195070"/>
                    <a:pt x="467360" y="1198880"/>
                  </a:cubicBezTo>
                  <a:cubicBezTo>
                    <a:pt x="455930" y="1203960"/>
                    <a:pt x="426720" y="1202690"/>
                    <a:pt x="426720" y="12026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7830503" y="4735830"/>
            <a:ext cx="2843212" cy="595312"/>
            <a:chOff x="0" y="0"/>
            <a:chExt cx="3790950" cy="79375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49530" y="48260"/>
              <a:ext cx="3694430" cy="695960"/>
            </a:xfrm>
            <a:custGeom>
              <a:avLst/>
              <a:gdLst/>
              <a:ahLst/>
              <a:cxnLst/>
              <a:rect r="r" b="b" t="t" l="l"/>
              <a:pathLst>
                <a:path h="695960" w="3694430">
                  <a:moveTo>
                    <a:pt x="8890" y="607060"/>
                  </a:moveTo>
                  <a:cubicBezTo>
                    <a:pt x="88900" y="483870"/>
                    <a:pt x="154940" y="433070"/>
                    <a:pt x="214630" y="392430"/>
                  </a:cubicBezTo>
                  <a:cubicBezTo>
                    <a:pt x="281940" y="346710"/>
                    <a:pt x="359410" y="307340"/>
                    <a:pt x="439420" y="270510"/>
                  </a:cubicBezTo>
                  <a:cubicBezTo>
                    <a:pt x="521970" y="231140"/>
                    <a:pt x="612140" y="195580"/>
                    <a:pt x="703580" y="165100"/>
                  </a:cubicBezTo>
                  <a:cubicBezTo>
                    <a:pt x="797560" y="134620"/>
                    <a:pt x="895350" y="109220"/>
                    <a:pt x="995680" y="86360"/>
                  </a:cubicBezTo>
                  <a:cubicBezTo>
                    <a:pt x="1101090" y="63500"/>
                    <a:pt x="1210310" y="44450"/>
                    <a:pt x="1320800" y="30480"/>
                  </a:cubicBezTo>
                  <a:cubicBezTo>
                    <a:pt x="1435100" y="15240"/>
                    <a:pt x="1554480" y="3810"/>
                    <a:pt x="1672590" y="2540"/>
                  </a:cubicBezTo>
                  <a:cubicBezTo>
                    <a:pt x="1794510" y="0"/>
                    <a:pt x="1920240" y="6350"/>
                    <a:pt x="2042160" y="20320"/>
                  </a:cubicBezTo>
                  <a:cubicBezTo>
                    <a:pt x="2164080" y="33020"/>
                    <a:pt x="2287270" y="55880"/>
                    <a:pt x="2404110" y="81280"/>
                  </a:cubicBezTo>
                  <a:cubicBezTo>
                    <a:pt x="2519680" y="106680"/>
                    <a:pt x="2617470" y="132080"/>
                    <a:pt x="2741930" y="171450"/>
                  </a:cubicBezTo>
                  <a:cubicBezTo>
                    <a:pt x="2898140" y="220980"/>
                    <a:pt x="3106420" y="295910"/>
                    <a:pt x="3266440" y="363220"/>
                  </a:cubicBezTo>
                  <a:cubicBezTo>
                    <a:pt x="3408680" y="422910"/>
                    <a:pt x="3605530" y="511810"/>
                    <a:pt x="3660140" y="549910"/>
                  </a:cubicBezTo>
                  <a:cubicBezTo>
                    <a:pt x="3676650" y="561340"/>
                    <a:pt x="3683000" y="565150"/>
                    <a:pt x="3688080" y="577850"/>
                  </a:cubicBezTo>
                  <a:cubicBezTo>
                    <a:pt x="3693160" y="591820"/>
                    <a:pt x="3694430" y="619760"/>
                    <a:pt x="3685540" y="635000"/>
                  </a:cubicBezTo>
                  <a:cubicBezTo>
                    <a:pt x="3677920" y="648970"/>
                    <a:pt x="3653790" y="662940"/>
                    <a:pt x="3637280" y="665480"/>
                  </a:cubicBezTo>
                  <a:cubicBezTo>
                    <a:pt x="3624580" y="668020"/>
                    <a:pt x="3610610" y="662940"/>
                    <a:pt x="3600450" y="656590"/>
                  </a:cubicBezTo>
                  <a:cubicBezTo>
                    <a:pt x="3589020" y="650240"/>
                    <a:pt x="3580130" y="637540"/>
                    <a:pt x="3575050" y="626110"/>
                  </a:cubicBezTo>
                  <a:cubicBezTo>
                    <a:pt x="3571240" y="614680"/>
                    <a:pt x="3571240" y="598170"/>
                    <a:pt x="3573780" y="586740"/>
                  </a:cubicBezTo>
                  <a:cubicBezTo>
                    <a:pt x="3577590" y="575310"/>
                    <a:pt x="3585210" y="561340"/>
                    <a:pt x="3596640" y="554990"/>
                  </a:cubicBezTo>
                  <a:cubicBezTo>
                    <a:pt x="3610610" y="547370"/>
                    <a:pt x="3638550" y="543560"/>
                    <a:pt x="3653790" y="547370"/>
                  </a:cubicBezTo>
                  <a:cubicBezTo>
                    <a:pt x="3666490" y="551180"/>
                    <a:pt x="3677920" y="560070"/>
                    <a:pt x="3684270" y="571500"/>
                  </a:cubicBezTo>
                  <a:cubicBezTo>
                    <a:pt x="3691890" y="585470"/>
                    <a:pt x="3694430" y="613410"/>
                    <a:pt x="3689350" y="628650"/>
                  </a:cubicBezTo>
                  <a:cubicBezTo>
                    <a:pt x="3684270" y="641350"/>
                    <a:pt x="3674110" y="651510"/>
                    <a:pt x="3662680" y="657860"/>
                  </a:cubicBezTo>
                  <a:cubicBezTo>
                    <a:pt x="3652520" y="664210"/>
                    <a:pt x="3643630" y="668020"/>
                    <a:pt x="3624580" y="665480"/>
                  </a:cubicBezTo>
                  <a:cubicBezTo>
                    <a:pt x="3561080" y="656590"/>
                    <a:pt x="3340100" y="521970"/>
                    <a:pt x="3224530" y="469900"/>
                  </a:cubicBezTo>
                  <a:cubicBezTo>
                    <a:pt x="3136900" y="430530"/>
                    <a:pt x="3073400" y="405130"/>
                    <a:pt x="2990850" y="374650"/>
                  </a:cubicBezTo>
                  <a:cubicBezTo>
                    <a:pt x="2903220" y="342900"/>
                    <a:pt x="2809240" y="311150"/>
                    <a:pt x="2712720" y="281940"/>
                  </a:cubicBezTo>
                  <a:cubicBezTo>
                    <a:pt x="2607310" y="250190"/>
                    <a:pt x="2496820" y="219710"/>
                    <a:pt x="2385060" y="194310"/>
                  </a:cubicBezTo>
                  <a:cubicBezTo>
                    <a:pt x="2272030" y="170180"/>
                    <a:pt x="2153920" y="147320"/>
                    <a:pt x="2037080" y="134620"/>
                  </a:cubicBezTo>
                  <a:cubicBezTo>
                    <a:pt x="1918970" y="121920"/>
                    <a:pt x="1798320" y="115570"/>
                    <a:pt x="1681480" y="116840"/>
                  </a:cubicBezTo>
                  <a:cubicBezTo>
                    <a:pt x="1567180" y="119380"/>
                    <a:pt x="1451610" y="129540"/>
                    <a:pt x="1341120" y="143510"/>
                  </a:cubicBezTo>
                  <a:cubicBezTo>
                    <a:pt x="1233170" y="157480"/>
                    <a:pt x="1127760" y="176530"/>
                    <a:pt x="1026160" y="199390"/>
                  </a:cubicBezTo>
                  <a:cubicBezTo>
                    <a:pt x="929640" y="220980"/>
                    <a:pt x="836930" y="243840"/>
                    <a:pt x="746760" y="274320"/>
                  </a:cubicBezTo>
                  <a:cubicBezTo>
                    <a:pt x="660400" y="303530"/>
                    <a:pt x="574040" y="337820"/>
                    <a:pt x="495300" y="374650"/>
                  </a:cubicBezTo>
                  <a:cubicBezTo>
                    <a:pt x="421640" y="407670"/>
                    <a:pt x="349250" y="445770"/>
                    <a:pt x="289560" y="485140"/>
                  </a:cubicBezTo>
                  <a:cubicBezTo>
                    <a:pt x="238760" y="518160"/>
                    <a:pt x="189230" y="553720"/>
                    <a:pt x="156210" y="590550"/>
                  </a:cubicBezTo>
                  <a:cubicBezTo>
                    <a:pt x="130810" y="618490"/>
                    <a:pt x="116840" y="661670"/>
                    <a:pt x="100330" y="676910"/>
                  </a:cubicBezTo>
                  <a:cubicBezTo>
                    <a:pt x="91440" y="685800"/>
                    <a:pt x="85090" y="689610"/>
                    <a:pt x="76200" y="692150"/>
                  </a:cubicBezTo>
                  <a:cubicBezTo>
                    <a:pt x="67310" y="694690"/>
                    <a:pt x="58420" y="695960"/>
                    <a:pt x="48260" y="693420"/>
                  </a:cubicBezTo>
                  <a:cubicBezTo>
                    <a:pt x="36830" y="690880"/>
                    <a:pt x="21590" y="683260"/>
                    <a:pt x="12700" y="673100"/>
                  </a:cubicBezTo>
                  <a:cubicBezTo>
                    <a:pt x="5080" y="662940"/>
                    <a:pt x="1270" y="645160"/>
                    <a:pt x="1270" y="633730"/>
                  </a:cubicBezTo>
                  <a:cubicBezTo>
                    <a:pt x="0" y="623570"/>
                    <a:pt x="8890" y="607060"/>
                    <a:pt x="8890" y="6070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11725275" y="4839653"/>
            <a:ext cx="2794635" cy="440055"/>
            <a:chOff x="0" y="0"/>
            <a:chExt cx="3726180" cy="58674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49530" y="46990"/>
              <a:ext cx="3627120" cy="491490"/>
            </a:xfrm>
            <a:custGeom>
              <a:avLst/>
              <a:gdLst/>
              <a:ahLst/>
              <a:cxnLst/>
              <a:rect r="r" b="b" t="t" l="l"/>
              <a:pathLst>
                <a:path h="491490" w="3627120">
                  <a:moveTo>
                    <a:pt x="17780" y="327660"/>
                  </a:moveTo>
                  <a:cubicBezTo>
                    <a:pt x="120650" y="227330"/>
                    <a:pt x="153670" y="204470"/>
                    <a:pt x="191770" y="182880"/>
                  </a:cubicBezTo>
                  <a:cubicBezTo>
                    <a:pt x="236220" y="156210"/>
                    <a:pt x="289560" y="132080"/>
                    <a:pt x="344170" y="111760"/>
                  </a:cubicBezTo>
                  <a:cubicBezTo>
                    <a:pt x="402590" y="90170"/>
                    <a:pt x="466090" y="73660"/>
                    <a:pt x="534670" y="58420"/>
                  </a:cubicBezTo>
                  <a:cubicBezTo>
                    <a:pt x="615950" y="41910"/>
                    <a:pt x="706120" y="30480"/>
                    <a:pt x="798830" y="20320"/>
                  </a:cubicBezTo>
                  <a:cubicBezTo>
                    <a:pt x="900430" y="11430"/>
                    <a:pt x="1009650" y="6350"/>
                    <a:pt x="1121410" y="3810"/>
                  </a:cubicBezTo>
                  <a:cubicBezTo>
                    <a:pt x="1243330" y="0"/>
                    <a:pt x="1374140" y="2540"/>
                    <a:pt x="1504950" y="6350"/>
                  </a:cubicBezTo>
                  <a:cubicBezTo>
                    <a:pt x="1640840" y="10160"/>
                    <a:pt x="1783080" y="17780"/>
                    <a:pt x="1921510" y="29210"/>
                  </a:cubicBezTo>
                  <a:cubicBezTo>
                    <a:pt x="2057400" y="40640"/>
                    <a:pt x="2194560" y="54610"/>
                    <a:pt x="2325370" y="72390"/>
                  </a:cubicBezTo>
                  <a:cubicBezTo>
                    <a:pt x="2451100" y="88900"/>
                    <a:pt x="2543810" y="99060"/>
                    <a:pt x="2692400" y="132080"/>
                  </a:cubicBezTo>
                  <a:cubicBezTo>
                    <a:pt x="2924810" y="182880"/>
                    <a:pt x="3482340" y="320040"/>
                    <a:pt x="3583940" y="377190"/>
                  </a:cubicBezTo>
                  <a:cubicBezTo>
                    <a:pt x="3608070" y="391160"/>
                    <a:pt x="3616960" y="401320"/>
                    <a:pt x="3622040" y="414020"/>
                  </a:cubicBezTo>
                  <a:cubicBezTo>
                    <a:pt x="3627120" y="425450"/>
                    <a:pt x="3625850" y="439420"/>
                    <a:pt x="3622040" y="450850"/>
                  </a:cubicBezTo>
                  <a:cubicBezTo>
                    <a:pt x="3619500" y="462280"/>
                    <a:pt x="3610610" y="473710"/>
                    <a:pt x="3600450" y="480060"/>
                  </a:cubicBezTo>
                  <a:cubicBezTo>
                    <a:pt x="3587750" y="487680"/>
                    <a:pt x="3562350" y="491490"/>
                    <a:pt x="3547110" y="486410"/>
                  </a:cubicBezTo>
                  <a:cubicBezTo>
                    <a:pt x="3531870" y="480060"/>
                    <a:pt x="3515360" y="461010"/>
                    <a:pt x="3512820" y="445770"/>
                  </a:cubicBezTo>
                  <a:cubicBezTo>
                    <a:pt x="3509010" y="429260"/>
                    <a:pt x="3515360" y="405130"/>
                    <a:pt x="3526790" y="393700"/>
                  </a:cubicBezTo>
                  <a:cubicBezTo>
                    <a:pt x="3536950" y="382270"/>
                    <a:pt x="3562350" y="374650"/>
                    <a:pt x="3577590" y="375920"/>
                  </a:cubicBezTo>
                  <a:cubicBezTo>
                    <a:pt x="3590290" y="377190"/>
                    <a:pt x="3601720" y="384810"/>
                    <a:pt x="3609340" y="393700"/>
                  </a:cubicBezTo>
                  <a:cubicBezTo>
                    <a:pt x="3618230" y="401320"/>
                    <a:pt x="3624580" y="414020"/>
                    <a:pt x="3625850" y="426720"/>
                  </a:cubicBezTo>
                  <a:cubicBezTo>
                    <a:pt x="3625850" y="441960"/>
                    <a:pt x="3616960" y="466090"/>
                    <a:pt x="3605530" y="476250"/>
                  </a:cubicBezTo>
                  <a:cubicBezTo>
                    <a:pt x="3592830" y="486410"/>
                    <a:pt x="3581400" y="488950"/>
                    <a:pt x="3553460" y="487680"/>
                  </a:cubicBezTo>
                  <a:cubicBezTo>
                    <a:pt x="3437890" y="485140"/>
                    <a:pt x="2903220" y="294640"/>
                    <a:pt x="2673350" y="245110"/>
                  </a:cubicBezTo>
                  <a:cubicBezTo>
                    <a:pt x="2528570" y="213360"/>
                    <a:pt x="2437130" y="203200"/>
                    <a:pt x="2313940" y="187960"/>
                  </a:cubicBezTo>
                  <a:cubicBezTo>
                    <a:pt x="2184400" y="170180"/>
                    <a:pt x="2048510" y="156210"/>
                    <a:pt x="1915160" y="144780"/>
                  </a:cubicBezTo>
                  <a:cubicBezTo>
                    <a:pt x="1779270" y="133350"/>
                    <a:pt x="1638300" y="127000"/>
                    <a:pt x="1503680" y="121920"/>
                  </a:cubicBezTo>
                  <a:cubicBezTo>
                    <a:pt x="1375410" y="118110"/>
                    <a:pt x="1247140" y="116840"/>
                    <a:pt x="1127760" y="120650"/>
                  </a:cubicBezTo>
                  <a:cubicBezTo>
                    <a:pt x="1018540" y="123190"/>
                    <a:pt x="913130" y="127000"/>
                    <a:pt x="815340" y="137160"/>
                  </a:cubicBezTo>
                  <a:cubicBezTo>
                    <a:pt x="727710" y="146050"/>
                    <a:pt x="641350" y="157480"/>
                    <a:pt x="566420" y="173990"/>
                  </a:cubicBezTo>
                  <a:cubicBezTo>
                    <a:pt x="504190" y="186690"/>
                    <a:pt x="448310" y="201930"/>
                    <a:pt x="394970" y="220980"/>
                  </a:cubicBezTo>
                  <a:cubicBezTo>
                    <a:pt x="346710" y="238760"/>
                    <a:pt x="307340" y="256540"/>
                    <a:pt x="260350" y="284480"/>
                  </a:cubicBezTo>
                  <a:cubicBezTo>
                    <a:pt x="199390" y="321310"/>
                    <a:pt x="100330" y="419100"/>
                    <a:pt x="63500" y="426720"/>
                  </a:cubicBezTo>
                  <a:cubicBezTo>
                    <a:pt x="50800" y="429260"/>
                    <a:pt x="44450" y="426720"/>
                    <a:pt x="35560" y="421640"/>
                  </a:cubicBezTo>
                  <a:cubicBezTo>
                    <a:pt x="25400" y="416560"/>
                    <a:pt x="11430" y="403860"/>
                    <a:pt x="6350" y="392430"/>
                  </a:cubicBezTo>
                  <a:cubicBezTo>
                    <a:pt x="1270" y="384810"/>
                    <a:pt x="0" y="374650"/>
                    <a:pt x="1270" y="365760"/>
                  </a:cubicBezTo>
                  <a:cubicBezTo>
                    <a:pt x="2540" y="354330"/>
                    <a:pt x="17780" y="327660"/>
                    <a:pt x="17780" y="3276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7823835" y="3918585"/>
            <a:ext cx="281940" cy="862965"/>
            <a:chOff x="0" y="0"/>
            <a:chExt cx="375920" cy="115062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41910" y="46990"/>
              <a:ext cx="283210" cy="1055370"/>
            </a:xfrm>
            <a:custGeom>
              <a:avLst/>
              <a:gdLst/>
              <a:ahLst/>
              <a:cxnLst/>
              <a:rect r="r" b="b" t="t" l="l"/>
              <a:pathLst>
                <a:path h="1055370" w="283210">
                  <a:moveTo>
                    <a:pt x="283210" y="81280"/>
                  </a:moveTo>
                  <a:cubicBezTo>
                    <a:pt x="125730" y="1022350"/>
                    <a:pt x="124460" y="1028700"/>
                    <a:pt x="113030" y="1036320"/>
                  </a:cubicBezTo>
                  <a:cubicBezTo>
                    <a:pt x="100330" y="1046480"/>
                    <a:pt x="73660" y="1055370"/>
                    <a:pt x="55880" y="1050290"/>
                  </a:cubicBezTo>
                  <a:cubicBezTo>
                    <a:pt x="39370" y="1046480"/>
                    <a:pt x="19050" y="1026160"/>
                    <a:pt x="12700" y="1012190"/>
                  </a:cubicBezTo>
                  <a:cubicBezTo>
                    <a:pt x="6350" y="999490"/>
                    <a:pt x="6350" y="984250"/>
                    <a:pt x="11430" y="971550"/>
                  </a:cubicBezTo>
                  <a:cubicBezTo>
                    <a:pt x="16510" y="956310"/>
                    <a:pt x="36830" y="935990"/>
                    <a:pt x="52070" y="929640"/>
                  </a:cubicBezTo>
                  <a:cubicBezTo>
                    <a:pt x="64770" y="924560"/>
                    <a:pt x="80010" y="927100"/>
                    <a:pt x="92710" y="930910"/>
                  </a:cubicBezTo>
                  <a:cubicBezTo>
                    <a:pt x="104140" y="934720"/>
                    <a:pt x="118110" y="943610"/>
                    <a:pt x="124460" y="956310"/>
                  </a:cubicBezTo>
                  <a:cubicBezTo>
                    <a:pt x="132080" y="970280"/>
                    <a:pt x="134620" y="999490"/>
                    <a:pt x="128270" y="1014730"/>
                  </a:cubicBezTo>
                  <a:cubicBezTo>
                    <a:pt x="124460" y="1027430"/>
                    <a:pt x="113030" y="1037590"/>
                    <a:pt x="102870" y="1043940"/>
                  </a:cubicBezTo>
                  <a:cubicBezTo>
                    <a:pt x="91440" y="1050290"/>
                    <a:pt x="74930" y="1054100"/>
                    <a:pt x="63500" y="1051560"/>
                  </a:cubicBezTo>
                  <a:cubicBezTo>
                    <a:pt x="50800" y="1050290"/>
                    <a:pt x="35560" y="1043940"/>
                    <a:pt x="26670" y="1033780"/>
                  </a:cubicBezTo>
                  <a:cubicBezTo>
                    <a:pt x="16510" y="1022350"/>
                    <a:pt x="11430" y="1008380"/>
                    <a:pt x="8890" y="977900"/>
                  </a:cubicBezTo>
                  <a:cubicBezTo>
                    <a:pt x="0" y="857250"/>
                    <a:pt x="110490" y="163830"/>
                    <a:pt x="148590" y="57150"/>
                  </a:cubicBezTo>
                  <a:cubicBezTo>
                    <a:pt x="157480" y="33020"/>
                    <a:pt x="161290" y="25400"/>
                    <a:pt x="173990" y="15240"/>
                  </a:cubicBezTo>
                  <a:cubicBezTo>
                    <a:pt x="189230" y="5080"/>
                    <a:pt x="218440" y="0"/>
                    <a:pt x="236220" y="3810"/>
                  </a:cubicBezTo>
                  <a:cubicBezTo>
                    <a:pt x="251460" y="7620"/>
                    <a:pt x="266700" y="20320"/>
                    <a:pt x="274320" y="33020"/>
                  </a:cubicBezTo>
                  <a:cubicBezTo>
                    <a:pt x="283210" y="46990"/>
                    <a:pt x="283210" y="81280"/>
                    <a:pt x="283210" y="812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9651682" y="4210050"/>
            <a:ext cx="835343" cy="196215"/>
            <a:chOff x="0" y="0"/>
            <a:chExt cx="1113790" cy="26162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50800" y="54610"/>
              <a:ext cx="1013460" cy="173990"/>
            </a:xfrm>
            <a:custGeom>
              <a:avLst/>
              <a:gdLst/>
              <a:ahLst/>
              <a:cxnLst/>
              <a:rect r="r" b="b" t="t" l="l"/>
              <a:pathLst>
                <a:path h="173990" w="1013460">
                  <a:moveTo>
                    <a:pt x="64770" y="13970"/>
                  </a:moveTo>
                  <a:cubicBezTo>
                    <a:pt x="825500" y="0"/>
                    <a:pt x="905510" y="6350"/>
                    <a:pt x="948690" y="16510"/>
                  </a:cubicBezTo>
                  <a:cubicBezTo>
                    <a:pt x="967740" y="21590"/>
                    <a:pt x="977900" y="24130"/>
                    <a:pt x="988060" y="33020"/>
                  </a:cubicBezTo>
                  <a:cubicBezTo>
                    <a:pt x="999490" y="41910"/>
                    <a:pt x="1008380" y="57150"/>
                    <a:pt x="1010920" y="71120"/>
                  </a:cubicBezTo>
                  <a:cubicBezTo>
                    <a:pt x="1013460" y="85090"/>
                    <a:pt x="1012190" y="101600"/>
                    <a:pt x="1005840" y="114300"/>
                  </a:cubicBezTo>
                  <a:cubicBezTo>
                    <a:pt x="996950" y="129540"/>
                    <a:pt x="972820" y="149860"/>
                    <a:pt x="953770" y="152400"/>
                  </a:cubicBezTo>
                  <a:cubicBezTo>
                    <a:pt x="934720" y="154940"/>
                    <a:pt x="906780" y="143510"/>
                    <a:pt x="892810" y="130810"/>
                  </a:cubicBezTo>
                  <a:cubicBezTo>
                    <a:pt x="882650" y="120650"/>
                    <a:pt x="877570" y="105410"/>
                    <a:pt x="875030" y="91440"/>
                  </a:cubicBezTo>
                  <a:cubicBezTo>
                    <a:pt x="873760" y="77470"/>
                    <a:pt x="876300" y="60960"/>
                    <a:pt x="885190" y="48260"/>
                  </a:cubicBezTo>
                  <a:cubicBezTo>
                    <a:pt x="896620" y="34290"/>
                    <a:pt x="922020" y="17780"/>
                    <a:pt x="941070" y="16510"/>
                  </a:cubicBezTo>
                  <a:cubicBezTo>
                    <a:pt x="960120" y="16510"/>
                    <a:pt x="986790" y="30480"/>
                    <a:pt x="998220" y="44450"/>
                  </a:cubicBezTo>
                  <a:cubicBezTo>
                    <a:pt x="1008380" y="55880"/>
                    <a:pt x="1012190" y="72390"/>
                    <a:pt x="1012190" y="86360"/>
                  </a:cubicBezTo>
                  <a:cubicBezTo>
                    <a:pt x="1012190" y="99060"/>
                    <a:pt x="1005840" y="115570"/>
                    <a:pt x="996950" y="127000"/>
                  </a:cubicBezTo>
                  <a:cubicBezTo>
                    <a:pt x="989330" y="138430"/>
                    <a:pt x="980440" y="146050"/>
                    <a:pt x="961390" y="151130"/>
                  </a:cubicBezTo>
                  <a:cubicBezTo>
                    <a:pt x="905510" y="165100"/>
                    <a:pt x="744220" y="127000"/>
                    <a:pt x="615950" y="125730"/>
                  </a:cubicBezTo>
                  <a:cubicBezTo>
                    <a:pt x="453390" y="124460"/>
                    <a:pt x="140970" y="173990"/>
                    <a:pt x="60960" y="154940"/>
                  </a:cubicBezTo>
                  <a:cubicBezTo>
                    <a:pt x="36830" y="149860"/>
                    <a:pt x="26670" y="142240"/>
                    <a:pt x="16510" y="130810"/>
                  </a:cubicBezTo>
                  <a:cubicBezTo>
                    <a:pt x="6350" y="118110"/>
                    <a:pt x="0" y="99060"/>
                    <a:pt x="0" y="82550"/>
                  </a:cubicBezTo>
                  <a:cubicBezTo>
                    <a:pt x="1270" y="67310"/>
                    <a:pt x="8890" y="46990"/>
                    <a:pt x="20320" y="35560"/>
                  </a:cubicBezTo>
                  <a:cubicBezTo>
                    <a:pt x="30480" y="24130"/>
                    <a:pt x="64770" y="13970"/>
                    <a:pt x="64770" y="139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9875520" y="3880485"/>
            <a:ext cx="355282" cy="865823"/>
            <a:chOff x="0" y="0"/>
            <a:chExt cx="473710" cy="115443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38100" y="49530"/>
              <a:ext cx="388620" cy="1055370"/>
            </a:xfrm>
            <a:custGeom>
              <a:avLst/>
              <a:gdLst/>
              <a:ahLst/>
              <a:cxnLst/>
              <a:rect r="r" b="b" t="t" l="l"/>
              <a:pathLst>
                <a:path h="1055370" w="388620">
                  <a:moveTo>
                    <a:pt x="379730" y="100330"/>
                  </a:moveTo>
                  <a:cubicBezTo>
                    <a:pt x="179070" y="574040"/>
                    <a:pt x="173990" y="609600"/>
                    <a:pt x="165100" y="675640"/>
                  </a:cubicBezTo>
                  <a:cubicBezTo>
                    <a:pt x="151130" y="768350"/>
                    <a:pt x="157480" y="962660"/>
                    <a:pt x="135890" y="1013460"/>
                  </a:cubicBezTo>
                  <a:cubicBezTo>
                    <a:pt x="128270" y="1032510"/>
                    <a:pt x="120650" y="1038860"/>
                    <a:pt x="109220" y="1045210"/>
                  </a:cubicBezTo>
                  <a:cubicBezTo>
                    <a:pt x="97790" y="1051560"/>
                    <a:pt x="81280" y="1055370"/>
                    <a:pt x="68580" y="1054100"/>
                  </a:cubicBezTo>
                  <a:cubicBezTo>
                    <a:pt x="55880" y="1051560"/>
                    <a:pt x="40640" y="1045210"/>
                    <a:pt x="31750" y="1036320"/>
                  </a:cubicBezTo>
                  <a:cubicBezTo>
                    <a:pt x="22860" y="1026160"/>
                    <a:pt x="13970" y="1013460"/>
                    <a:pt x="12700" y="999490"/>
                  </a:cubicBezTo>
                  <a:cubicBezTo>
                    <a:pt x="11430" y="982980"/>
                    <a:pt x="21590" y="955040"/>
                    <a:pt x="33020" y="942340"/>
                  </a:cubicBezTo>
                  <a:cubicBezTo>
                    <a:pt x="41910" y="932180"/>
                    <a:pt x="57150" y="925830"/>
                    <a:pt x="69850" y="925830"/>
                  </a:cubicBezTo>
                  <a:cubicBezTo>
                    <a:pt x="87630" y="925830"/>
                    <a:pt x="114300" y="934720"/>
                    <a:pt x="125730" y="948690"/>
                  </a:cubicBezTo>
                  <a:cubicBezTo>
                    <a:pt x="137160" y="962660"/>
                    <a:pt x="142240" y="990600"/>
                    <a:pt x="138430" y="1007110"/>
                  </a:cubicBezTo>
                  <a:cubicBezTo>
                    <a:pt x="135890" y="1021080"/>
                    <a:pt x="125730" y="1033780"/>
                    <a:pt x="114300" y="1041400"/>
                  </a:cubicBezTo>
                  <a:cubicBezTo>
                    <a:pt x="104140" y="1049020"/>
                    <a:pt x="88900" y="1054100"/>
                    <a:pt x="76200" y="1054100"/>
                  </a:cubicBezTo>
                  <a:cubicBezTo>
                    <a:pt x="63500" y="1054100"/>
                    <a:pt x="46990" y="1047750"/>
                    <a:pt x="36830" y="1040130"/>
                  </a:cubicBezTo>
                  <a:cubicBezTo>
                    <a:pt x="26670" y="1032510"/>
                    <a:pt x="19050" y="1024890"/>
                    <a:pt x="13970" y="1005840"/>
                  </a:cubicBezTo>
                  <a:cubicBezTo>
                    <a:pt x="0" y="951230"/>
                    <a:pt x="29210" y="750570"/>
                    <a:pt x="44450" y="650240"/>
                  </a:cubicBezTo>
                  <a:cubicBezTo>
                    <a:pt x="54610" y="575310"/>
                    <a:pt x="62230" y="528320"/>
                    <a:pt x="83820" y="457200"/>
                  </a:cubicBezTo>
                  <a:cubicBezTo>
                    <a:pt x="110490" y="365760"/>
                    <a:pt x="167640" y="229870"/>
                    <a:pt x="203200" y="151130"/>
                  </a:cubicBezTo>
                  <a:cubicBezTo>
                    <a:pt x="226060" y="99060"/>
                    <a:pt x="243840" y="48260"/>
                    <a:pt x="266700" y="25400"/>
                  </a:cubicBezTo>
                  <a:cubicBezTo>
                    <a:pt x="280670" y="11430"/>
                    <a:pt x="294640" y="3810"/>
                    <a:pt x="308610" y="1270"/>
                  </a:cubicBezTo>
                  <a:cubicBezTo>
                    <a:pt x="323850" y="0"/>
                    <a:pt x="344170" y="3810"/>
                    <a:pt x="356870" y="12700"/>
                  </a:cubicBezTo>
                  <a:cubicBezTo>
                    <a:pt x="369570" y="20320"/>
                    <a:pt x="381000" y="36830"/>
                    <a:pt x="384810" y="52070"/>
                  </a:cubicBezTo>
                  <a:cubicBezTo>
                    <a:pt x="388620" y="66040"/>
                    <a:pt x="379730" y="100330"/>
                    <a:pt x="379730" y="100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10774204" y="3880485"/>
            <a:ext cx="762000" cy="1008698"/>
            <a:chOff x="0" y="0"/>
            <a:chExt cx="1016000" cy="134493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20320" y="49530"/>
              <a:ext cx="949960" cy="1253490"/>
            </a:xfrm>
            <a:custGeom>
              <a:avLst/>
              <a:gdLst/>
              <a:ahLst/>
              <a:cxnLst/>
              <a:rect r="r" b="b" t="t" l="l"/>
              <a:pathLst>
                <a:path h="1253490" w="949960">
                  <a:moveTo>
                    <a:pt x="858520" y="311150"/>
                  </a:moveTo>
                  <a:cubicBezTo>
                    <a:pt x="627380" y="246380"/>
                    <a:pt x="577850" y="213360"/>
                    <a:pt x="534670" y="198120"/>
                  </a:cubicBezTo>
                  <a:cubicBezTo>
                    <a:pt x="502920" y="186690"/>
                    <a:pt x="483870" y="182880"/>
                    <a:pt x="447040" y="177800"/>
                  </a:cubicBezTo>
                  <a:cubicBezTo>
                    <a:pt x="387350" y="168910"/>
                    <a:pt x="267970" y="177800"/>
                    <a:pt x="212090" y="165100"/>
                  </a:cubicBezTo>
                  <a:cubicBezTo>
                    <a:pt x="179070" y="157480"/>
                    <a:pt x="144780" y="123190"/>
                    <a:pt x="134620" y="130810"/>
                  </a:cubicBezTo>
                  <a:cubicBezTo>
                    <a:pt x="123190" y="142240"/>
                    <a:pt x="170180" y="212090"/>
                    <a:pt x="177800" y="260350"/>
                  </a:cubicBezTo>
                  <a:cubicBezTo>
                    <a:pt x="186690" y="317500"/>
                    <a:pt x="144780" y="422910"/>
                    <a:pt x="177800" y="454660"/>
                  </a:cubicBezTo>
                  <a:cubicBezTo>
                    <a:pt x="212090" y="487680"/>
                    <a:pt x="314960" y="440690"/>
                    <a:pt x="382270" y="450850"/>
                  </a:cubicBezTo>
                  <a:cubicBezTo>
                    <a:pt x="449580" y="461010"/>
                    <a:pt x="518160" y="504190"/>
                    <a:pt x="581660" y="516890"/>
                  </a:cubicBezTo>
                  <a:cubicBezTo>
                    <a:pt x="636270" y="527050"/>
                    <a:pt x="697230" y="513080"/>
                    <a:pt x="739140" y="527050"/>
                  </a:cubicBezTo>
                  <a:cubicBezTo>
                    <a:pt x="768350" y="535940"/>
                    <a:pt x="789940" y="547370"/>
                    <a:pt x="811530" y="571500"/>
                  </a:cubicBezTo>
                  <a:cubicBezTo>
                    <a:pt x="843280" y="609600"/>
                    <a:pt x="873760" y="699770"/>
                    <a:pt x="887730" y="751840"/>
                  </a:cubicBezTo>
                  <a:cubicBezTo>
                    <a:pt x="897890" y="788670"/>
                    <a:pt x="897890" y="810260"/>
                    <a:pt x="900430" y="849630"/>
                  </a:cubicBezTo>
                  <a:cubicBezTo>
                    <a:pt x="905510" y="909320"/>
                    <a:pt x="920750" y="1018540"/>
                    <a:pt x="908050" y="1071880"/>
                  </a:cubicBezTo>
                  <a:cubicBezTo>
                    <a:pt x="899160" y="1104900"/>
                    <a:pt x="890270" y="1125220"/>
                    <a:pt x="867410" y="1145540"/>
                  </a:cubicBezTo>
                  <a:cubicBezTo>
                    <a:pt x="830580" y="1177290"/>
                    <a:pt x="740410" y="1200150"/>
                    <a:pt x="687070" y="1215390"/>
                  </a:cubicBezTo>
                  <a:cubicBezTo>
                    <a:pt x="647700" y="1226820"/>
                    <a:pt x="627380" y="1231900"/>
                    <a:pt x="580390" y="1236980"/>
                  </a:cubicBezTo>
                  <a:cubicBezTo>
                    <a:pt x="496570" y="1247140"/>
                    <a:pt x="285750" y="1253490"/>
                    <a:pt x="220980" y="1243330"/>
                  </a:cubicBezTo>
                  <a:cubicBezTo>
                    <a:pt x="196850" y="1239520"/>
                    <a:pt x="184150" y="1235710"/>
                    <a:pt x="171450" y="1225550"/>
                  </a:cubicBezTo>
                  <a:cubicBezTo>
                    <a:pt x="157480" y="1215390"/>
                    <a:pt x="144780" y="1198880"/>
                    <a:pt x="140970" y="1182370"/>
                  </a:cubicBezTo>
                  <a:cubicBezTo>
                    <a:pt x="137160" y="1160780"/>
                    <a:pt x="144780" y="1122680"/>
                    <a:pt x="157480" y="1104900"/>
                  </a:cubicBezTo>
                  <a:cubicBezTo>
                    <a:pt x="167640" y="1090930"/>
                    <a:pt x="185420" y="1080770"/>
                    <a:pt x="203200" y="1078230"/>
                  </a:cubicBezTo>
                  <a:cubicBezTo>
                    <a:pt x="224790" y="1074420"/>
                    <a:pt x="261620" y="1084580"/>
                    <a:pt x="279400" y="1098550"/>
                  </a:cubicBezTo>
                  <a:cubicBezTo>
                    <a:pt x="293370" y="1109980"/>
                    <a:pt x="302260" y="1127760"/>
                    <a:pt x="303530" y="1145540"/>
                  </a:cubicBezTo>
                  <a:cubicBezTo>
                    <a:pt x="306070" y="1167130"/>
                    <a:pt x="295910" y="1203960"/>
                    <a:pt x="279400" y="1220470"/>
                  </a:cubicBezTo>
                  <a:cubicBezTo>
                    <a:pt x="261620" y="1235710"/>
                    <a:pt x="224790" y="1244600"/>
                    <a:pt x="203200" y="1240790"/>
                  </a:cubicBezTo>
                  <a:cubicBezTo>
                    <a:pt x="185420" y="1238250"/>
                    <a:pt x="168910" y="1226820"/>
                    <a:pt x="157480" y="1214120"/>
                  </a:cubicBezTo>
                  <a:cubicBezTo>
                    <a:pt x="147320" y="1200150"/>
                    <a:pt x="138430" y="1181100"/>
                    <a:pt x="138430" y="1164590"/>
                  </a:cubicBezTo>
                  <a:cubicBezTo>
                    <a:pt x="137160" y="1146810"/>
                    <a:pt x="142240" y="1126490"/>
                    <a:pt x="152400" y="1112520"/>
                  </a:cubicBezTo>
                  <a:cubicBezTo>
                    <a:pt x="161290" y="1098550"/>
                    <a:pt x="171450" y="1088390"/>
                    <a:pt x="194310" y="1080770"/>
                  </a:cubicBezTo>
                  <a:cubicBezTo>
                    <a:pt x="257810" y="1057910"/>
                    <a:pt x="502920" y="1080770"/>
                    <a:pt x="584200" y="1070610"/>
                  </a:cubicBezTo>
                  <a:cubicBezTo>
                    <a:pt x="622300" y="1065530"/>
                    <a:pt x="638810" y="1051560"/>
                    <a:pt x="666750" y="1050290"/>
                  </a:cubicBezTo>
                  <a:cubicBezTo>
                    <a:pt x="693420" y="1049020"/>
                    <a:pt x="730250" y="1076960"/>
                    <a:pt x="746760" y="1062990"/>
                  </a:cubicBezTo>
                  <a:cubicBezTo>
                    <a:pt x="770890" y="1041400"/>
                    <a:pt x="746760" y="932180"/>
                    <a:pt x="740410" y="867410"/>
                  </a:cubicBezTo>
                  <a:cubicBezTo>
                    <a:pt x="734060" y="803910"/>
                    <a:pt x="749300" y="713740"/>
                    <a:pt x="709930" y="676910"/>
                  </a:cubicBezTo>
                  <a:cubicBezTo>
                    <a:pt x="668020" y="637540"/>
                    <a:pt x="543560" y="673100"/>
                    <a:pt x="482600" y="656590"/>
                  </a:cubicBezTo>
                  <a:cubicBezTo>
                    <a:pt x="439420" y="645160"/>
                    <a:pt x="420370" y="618490"/>
                    <a:pt x="375920" y="608330"/>
                  </a:cubicBezTo>
                  <a:cubicBezTo>
                    <a:pt x="309880" y="593090"/>
                    <a:pt x="176530" y="626110"/>
                    <a:pt x="115570" y="603250"/>
                  </a:cubicBezTo>
                  <a:cubicBezTo>
                    <a:pt x="77470" y="589280"/>
                    <a:pt x="50800" y="571500"/>
                    <a:pt x="33020" y="533400"/>
                  </a:cubicBezTo>
                  <a:cubicBezTo>
                    <a:pt x="0" y="463550"/>
                    <a:pt x="15240" y="270510"/>
                    <a:pt x="30480" y="177800"/>
                  </a:cubicBezTo>
                  <a:cubicBezTo>
                    <a:pt x="40640" y="114300"/>
                    <a:pt x="52070" y="52070"/>
                    <a:pt x="83820" y="24130"/>
                  </a:cubicBezTo>
                  <a:cubicBezTo>
                    <a:pt x="110490" y="0"/>
                    <a:pt x="158750" y="0"/>
                    <a:pt x="191770" y="1270"/>
                  </a:cubicBezTo>
                  <a:cubicBezTo>
                    <a:pt x="223520" y="1270"/>
                    <a:pt x="243840" y="17780"/>
                    <a:pt x="279400" y="24130"/>
                  </a:cubicBezTo>
                  <a:cubicBezTo>
                    <a:pt x="331470" y="34290"/>
                    <a:pt x="411480" y="31750"/>
                    <a:pt x="480060" y="46990"/>
                  </a:cubicBezTo>
                  <a:cubicBezTo>
                    <a:pt x="554990" y="64770"/>
                    <a:pt x="636270" y="107950"/>
                    <a:pt x="709930" y="129540"/>
                  </a:cubicBezTo>
                  <a:cubicBezTo>
                    <a:pt x="778510" y="149860"/>
                    <a:pt x="871220" y="151130"/>
                    <a:pt x="909320" y="172720"/>
                  </a:cubicBezTo>
                  <a:cubicBezTo>
                    <a:pt x="928370" y="184150"/>
                    <a:pt x="938530" y="196850"/>
                    <a:pt x="943610" y="212090"/>
                  </a:cubicBezTo>
                  <a:cubicBezTo>
                    <a:pt x="949960" y="227330"/>
                    <a:pt x="949960" y="248920"/>
                    <a:pt x="944880" y="264160"/>
                  </a:cubicBezTo>
                  <a:cubicBezTo>
                    <a:pt x="939800" y="279400"/>
                    <a:pt x="924560" y="295910"/>
                    <a:pt x="910590" y="303530"/>
                  </a:cubicBezTo>
                  <a:cubicBezTo>
                    <a:pt x="896620" y="311150"/>
                    <a:pt x="858520" y="311150"/>
                    <a:pt x="858520" y="3111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13194030" y="4036695"/>
            <a:ext cx="497205" cy="210503"/>
            <a:chOff x="0" y="0"/>
            <a:chExt cx="662940" cy="28067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44450" y="50800"/>
              <a:ext cx="570230" cy="181610"/>
            </a:xfrm>
            <a:custGeom>
              <a:avLst/>
              <a:gdLst/>
              <a:ahLst/>
              <a:cxnLst/>
              <a:rect r="r" b="b" t="t" l="l"/>
              <a:pathLst>
                <a:path h="181610" w="570230">
                  <a:moveTo>
                    <a:pt x="78740" y="0"/>
                  </a:moveTo>
                  <a:cubicBezTo>
                    <a:pt x="433070" y="6350"/>
                    <a:pt x="487680" y="13970"/>
                    <a:pt x="518160" y="29210"/>
                  </a:cubicBezTo>
                  <a:cubicBezTo>
                    <a:pt x="537210" y="38100"/>
                    <a:pt x="548640" y="48260"/>
                    <a:pt x="556260" y="60960"/>
                  </a:cubicBezTo>
                  <a:cubicBezTo>
                    <a:pt x="565150" y="74930"/>
                    <a:pt x="570230" y="93980"/>
                    <a:pt x="567690" y="109220"/>
                  </a:cubicBezTo>
                  <a:cubicBezTo>
                    <a:pt x="563880" y="129540"/>
                    <a:pt x="543560" y="158750"/>
                    <a:pt x="527050" y="170180"/>
                  </a:cubicBezTo>
                  <a:cubicBezTo>
                    <a:pt x="513080" y="179070"/>
                    <a:pt x="494030" y="181610"/>
                    <a:pt x="477520" y="179070"/>
                  </a:cubicBezTo>
                  <a:cubicBezTo>
                    <a:pt x="462280" y="176530"/>
                    <a:pt x="444500" y="168910"/>
                    <a:pt x="434340" y="156210"/>
                  </a:cubicBezTo>
                  <a:cubicBezTo>
                    <a:pt x="421640" y="139700"/>
                    <a:pt x="411480" y="105410"/>
                    <a:pt x="414020" y="85090"/>
                  </a:cubicBezTo>
                  <a:cubicBezTo>
                    <a:pt x="416560" y="68580"/>
                    <a:pt x="427990" y="53340"/>
                    <a:pt x="439420" y="43180"/>
                  </a:cubicBezTo>
                  <a:cubicBezTo>
                    <a:pt x="450850" y="33020"/>
                    <a:pt x="468630" y="24130"/>
                    <a:pt x="485140" y="24130"/>
                  </a:cubicBezTo>
                  <a:cubicBezTo>
                    <a:pt x="505460" y="24130"/>
                    <a:pt x="538480" y="36830"/>
                    <a:pt x="551180" y="54610"/>
                  </a:cubicBezTo>
                  <a:cubicBezTo>
                    <a:pt x="565150" y="71120"/>
                    <a:pt x="568960" y="106680"/>
                    <a:pt x="563880" y="125730"/>
                  </a:cubicBezTo>
                  <a:cubicBezTo>
                    <a:pt x="560070" y="142240"/>
                    <a:pt x="547370" y="157480"/>
                    <a:pt x="534670" y="166370"/>
                  </a:cubicBezTo>
                  <a:cubicBezTo>
                    <a:pt x="520700" y="175260"/>
                    <a:pt x="505460" y="179070"/>
                    <a:pt x="486410" y="179070"/>
                  </a:cubicBezTo>
                  <a:cubicBezTo>
                    <a:pt x="457200" y="180340"/>
                    <a:pt x="424180" y="160020"/>
                    <a:pt x="377190" y="154940"/>
                  </a:cubicBezTo>
                  <a:cubicBezTo>
                    <a:pt x="295910" y="143510"/>
                    <a:pt x="95250" y="170180"/>
                    <a:pt x="41910" y="146050"/>
                  </a:cubicBezTo>
                  <a:cubicBezTo>
                    <a:pt x="20320" y="135890"/>
                    <a:pt x="12700" y="120650"/>
                    <a:pt x="6350" y="105410"/>
                  </a:cubicBezTo>
                  <a:cubicBezTo>
                    <a:pt x="0" y="88900"/>
                    <a:pt x="1270" y="64770"/>
                    <a:pt x="6350" y="50800"/>
                  </a:cubicBezTo>
                  <a:cubicBezTo>
                    <a:pt x="10160" y="38100"/>
                    <a:pt x="16510" y="27940"/>
                    <a:pt x="26670" y="20320"/>
                  </a:cubicBezTo>
                  <a:cubicBezTo>
                    <a:pt x="39370" y="10160"/>
                    <a:pt x="78740" y="0"/>
                    <a:pt x="7874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13191173" y="4383405"/>
            <a:ext cx="516255" cy="221933"/>
            <a:chOff x="0" y="0"/>
            <a:chExt cx="688340" cy="2959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9530" y="49530"/>
              <a:ext cx="590550" cy="217170"/>
            </a:xfrm>
            <a:custGeom>
              <a:avLst/>
              <a:gdLst/>
              <a:ahLst/>
              <a:cxnLst/>
              <a:rect r="r" b="b" t="t" l="l"/>
              <a:pathLst>
                <a:path h="217170" w="590550">
                  <a:moveTo>
                    <a:pt x="69850" y="50800"/>
                  </a:moveTo>
                  <a:cubicBezTo>
                    <a:pt x="454660" y="21590"/>
                    <a:pt x="471170" y="7620"/>
                    <a:pt x="492760" y="3810"/>
                  </a:cubicBezTo>
                  <a:cubicBezTo>
                    <a:pt x="510540" y="2540"/>
                    <a:pt x="525780" y="0"/>
                    <a:pt x="541020" y="6350"/>
                  </a:cubicBezTo>
                  <a:cubicBezTo>
                    <a:pt x="558800" y="15240"/>
                    <a:pt x="581660" y="40640"/>
                    <a:pt x="586740" y="60960"/>
                  </a:cubicBezTo>
                  <a:cubicBezTo>
                    <a:pt x="590550" y="81280"/>
                    <a:pt x="581660" y="113030"/>
                    <a:pt x="567690" y="128270"/>
                  </a:cubicBezTo>
                  <a:cubicBezTo>
                    <a:pt x="553720" y="143510"/>
                    <a:pt x="521970" y="154940"/>
                    <a:pt x="500380" y="151130"/>
                  </a:cubicBezTo>
                  <a:cubicBezTo>
                    <a:pt x="480060" y="147320"/>
                    <a:pt x="453390" y="127000"/>
                    <a:pt x="444500" y="107950"/>
                  </a:cubicBezTo>
                  <a:cubicBezTo>
                    <a:pt x="435610" y="90170"/>
                    <a:pt x="438150" y="55880"/>
                    <a:pt x="448310" y="38100"/>
                  </a:cubicBezTo>
                  <a:cubicBezTo>
                    <a:pt x="459740" y="20320"/>
                    <a:pt x="487680" y="2540"/>
                    <a:pt x="509270" y="1270"/>
                  </a:cubicBezTo>
                  <a:cubicBezTo>
                    <a:pt x="529590" y="0"/>
                    <a:pt x="560070" y="16510"/>
                    <a:pt x="572770" y="31750"/>
                  </a:cubicBezTo>
                  <a:cubicBezTo>
                    <a:pt x="584200" y="43180"/>
                    <a:pt x="588010" y="60960"/>
                    <a:pt x="588010" y="76200"/>
                  </a:cubicBezTo>
                  <a:cubicBezTo>
                    <a:pt x="588010" y="91440"/>
                    <a:pt x="581660" y="110490"/>
                    <a:pt x="572770" y="121920"/>
                  </a:cubicBezTo>
                  <a:cubicBezTo>
                    <a:pt x="563880" y="134620"/>
                    <a:pt x="551180" y="140970"/>
                    <a:pt x="533400" y="149860"/>
                  </a:cubicBezTo>
                  <a:cubicBezTo>
                    <a:pt x="506730" y="161290"/>
                    <a:pt x="472440" y="168910"/>
                    <a:pt x="425450" y="175260"/>
                  </a:cubicBezTo>
                  <a:cubicBezTo>
                    <a:pt x="339090" y="187960"/>
                    <a:pt x="107950" y="217170"/>
                    <a:pt x="48260" y="195580"/>
                  </a:cubicBezTo>
                  <a:cubicBezTo>
                    <a:pt x="26670" y="186690"/>
                    <a:pt x="16510" y="172720"/>
                    <a:pt x="8890" y="158750"/>
                  </a:cubicBezTo>
                  <a:cubicBezTo>
                    <a:pt x="3810" y="148590"/>
                    <a:pt x="0" y="135890"/>
                    <a:pt x="1270" y="123190"/>
                  </a:cubicBezTo>
                  <a:cubicBezTo>
                    <a:pt x="2540" y="107950"/>
                    <a:pt x="10160" y="86360"/>
                    <a:pt x="21590" y="73660"/>
                  </a:cubicBezTo>
                  <a:cubicBezTo>
                    <a:pt x="33020" y="62230"/>
                    <a:pt x="69850" y="50800"/>
                    <a:pt x="69850" y="508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4060805" y="3840480"/>
            <a:ext cx="640080" cy="828675"/>
            <a:chOff x="0" y="0"/>
            <a:chExt cx="853440" cy="11049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25400" y="48260"/>
              <a:ext cx="784860" cy="1019810"/>
            </a:xfrm>
            <a:custGeom>
              <a:avLst/>
              <a:gdLst/>
              <a:ahLst/>
              <a:cxnLst/>
              <a:rect r="r" b="b" t="t" l="l"/>
              <a:pathLst>
                <a:path h="1019810" w="784860">
                  <a:moveTo>
                    <a:pt x="681990" y="290830"/>
                  </a:moveTo>
                  <a:cubicBezTo>
                    <a:pt x="360680" y="168910"/>
                    <a:pt x="234950" y="105410"/>
                    <a:pt x="181610" y="151130"/>
                  </a:cubicBezTo>
                  <a:cubicBezTo>
                    <a:pt x="97790" y="220980"/>
                    <a:pt x="130810" y="712470"/>
                    <a:pt x="182880" y="797560"/>
                  </a:cubicBezTo>
                  <a:cubicBezTo>
                    <a:pt x="201930" y="829310"/>
                    <a:pt x="226060" y="830580"/>
                    <a:pt x="261620" y="839470"/>
                  </a:cubicBezTo>
                  <a:cubicBezTo>
                    <a:pt x="325120" y="854710"/>
                    <a:pt x="492760" y="869950"/>
                    <a:pt x="539750" y="840740"/>
                  </a:cubicBezTo>
                  <a:cubicBezTo>
                    <a:pt x="563880" y="826770"/>
                    <a:pt x="570230" y="796290"/>
                    <a:pt x="574040" y="770890"/>
                  </a:cubicBezTo>
                  <a:cubicBezTo>
                    <a:pt x="579120" y="745490"/>
                    <a:pt x="588010" y="707390"/>
                    <a:pt x="568960" y="689610"/>
                  </a:cubicBezTo>
                  <a:cubicBezTo>
                    <a:pt x="530860" y="654050"/>
                    <a:pt x="307340" y="708660"/>
                    <a:pt x="259080" y="692150"/>
                  </a:cubicBezTo>
                  <a:cubicBezTo>
                    <a:pt x="242570" y="685800"/>
                    <a:pt x="238760" y="666750"/>
                    <a:pt x="228600" y="668020"/>
                  </a:cubicBezTo>
                  <a:cubicBezTo>
                    <a:pt x="217170" y="669290"/>
                    <a:pt x="208280" y="699770"/>
                    <a:pt x="191770" y="707390"/>
                  </a:cubicBezTo>
                  <a:cubicBezTo>
                    <a:pt x="171450" y="715010"/>
                    <a:pt x="133350" y="715010"/>
                    <a:pt x="113030" y="706120"/>
                  </a:cubicBezTo>
                  <a:cubicBezTo>
                    <a:pt x="96520" y="699770"/>
                    <a:pt x="82550" y="684530"/>
                    <a:pt x="76200" y="668020"/>
                  </a:cubicBezTo>
                  <a:cubicBezTo>
                    <a:pt x="68580" y="646430"/>
                    <a:pt x="68580" y="608330"/>
                    <a:pt x="81280" y="589280"/>
                  </a:cubicBezTo>
                  <a:cubicBezTo>
                    <a:pt x="92710" y="568960"/>
                    <a:pt x="125730" y="549910"/>
                    <a:pt x="148590" y="548640"/>
                  </a:cubicBezTo>
                  <a:cubicBezTo>
                    <a:pt x="171450" y="547370"/>
                    <a:pt x="205740" y="565150"/>
                    <a:pt x="219710" y="581660"/>
                  </a:cubicBezTo>
                  <a:cubicBezTo>
                    <a:pt x="232410" y="595630"/>
                    <a:pt x="238760" y="614680"/>
                    <a:pt x="237490" y="632460"/>
                  </a:cubicBezTo>
                  <a:cubicBezTo>
                    <a:pt x="234950" y="654050"/>
                    <a:pt x="218440" y="689610"/>
                    <a:pt x="199390" y="702310"/>
                  </a:cubicBezTo>
                  <a:cubicBezTo>
                    <a:pt x="180340" y="715010"/>
                    <a:pt x="142240" y="717550"/>
                    <a:pt x="121920" y="709930"/>
                  </a:cubicBezTo>
                  <a:cubicBezTo>
                    <a:pt x="104140" y="704850"/>
                    <a:pt x="88900" y="689610"/>
                    <a:pt x="80010" y="675640"/>
                  </a:cubicBezTo>
                  <a:cubicBezTo>
                    <a:pt x="72390" y="660400"/>
                    <a:pt x="68580" y="637540"/>
                    <a:pt x="69850" y="623570"/>
                  </a:cubicBezTo>
                  <a:cubicBezTo>
                    <a:pt x="69850" y="613410"/>
                    <a:pt x="69850" y="605790"/>
                    <a:pt x="76200" y="596900"/>
                  </a:cubicBezTo>
                  <a:cubicBezTo>
                    <a:pt x="93980" y="575310"/>
                    <a:pt x="152400" y="538480"/>
                    <a:pt x="212090" y="524510"/>
                  </a:cubicBezTo>
                  <a:cubicBezTo>
                    <a:pt x="306070" y="501650"/>
                    <a:pt x="516890" y="508000"/>
                    <a:pt x="600710" y="529590"/>
                  </a:cubicBezTo>
                  <a:cubicBezTo>
                    <a:pt x="643890" y="541020"/>
                    <a:pt x="670560" y="554990"/>
                    <a:pt x="694690" y="580390"/>
                  </a:cubicBezTo>
                  <a:cubicBezTo>
                    <a:pt x="720090" y="609600"/>
                    <a:pt x="736600" y="659130"/>
                    <a:pt x="744220" y="697230"/>
                  </a:cubicBezTo>
                  <a:cubicBezTo>
                    <a:pt x="750570" y="730250"/>
                    <a:pt x="746760" y="760730"/>
                    <a:pt x="740410" y="793750"/>
                  </a:cubicBezTo>
                  <a:cubicBezTo>
                    <a:pt x="732790" y="830580"/>
                    <a:pt x="718820" y="875030"/>
                    <a:pt x="697230" y="906780"/>
                  </a:cubicBezTo>
                  <a:cubicBezTo>
                    <a:pt x="675640" y="937260"/>
                    <a:pt x="643890" y="965200"/>
                    <a:pt x="609600" y="981710"/>
                  </a:cubicBezTo>
                  <a:cubicBezTo>
                    <a:pt x="574040" y="999490"/>
                    <a:pt x="535940" y="1002030"/>
                    <a:pt x="485140" y="1005840"/>
                  </a:cubicBezTo>
                  <a:cubicBezTo>
                    <a:pt x="406400" y="1012190"/>
                    <a:pt x="255270" y="1019810"/>
                    <a:pt x="182880" y="996950"/>
                  </a:cubicBezTo>
                  <a:cubicBezTo>
                    <a:pt x="135890" y="981710"/>
                    <a:pt x="102870" y="960120"/>
                    <a:pt x="77470" y="928370"/>
                  </a:cubicBezTo>
                  <a:cubicBezTo>
                    <a:pt x="50800" y="896620"/>
                    <a:pt x="36830" y="863600"/>
                    <a:pt x="25400" y="805180"/>
                  </a:cubicBezTo>
                  <a:cubicBezTo>
                    <a:pt x="0" y="674370"/>
                    <a:pt x="5080" y="279400"/>
                    <a:pt x="31750" y="149860"/>
                  </a:cubicBezTo>
                  <a:cubicBezTo>
                    <a:pt x="43180" y="91440"/>
                    <a:pt x="53340" y="53340"/>
                    <a:pt x="81280" y="29210"/>
                  </a:cubicBezTo>
                  <a:cubicBezTo>
                    <a:pt x="106680" y="6350"/>
                    <a:pt x="153670" y="5080"/>
                    <a:pt x="186690" y="2540"/>
                  </a:cubicBezTo>
                  <a:cubicBezTo>
                    <a:pt x="217170" y="0"/>
                    <a:pt x="238760" y="5080"/>
                    <a:pt x="273050" y="10160"/>
                  </a:cubicBezTo>
                  <a:cubicBezTo>
                    <a:pt x="330200" y="20320"/>
                    <a:pt x="419100" y="39370"/>
                    <a:pt x="494030" y="62230"/>
                  </a:cubicBezTo>
                  <a:cubicBezTo>
                    <a:pt x="574040" y="85090"/>
                    <a:pt x="692150" y="123190"/>
                    <a:pt x="737870" y="151130"/>
                  </a:cubicBezTo>
                  <a:cubicBezTo>
                    <a:pt x="758190" y="163830"/>
                    <a:pt x="770890" y="171450"/>
                    <a:pt x="777240" y="186690"/>
                  </a:cubicBezTo>
                  <a:cubicBezTo>
                    <a:pt x="784860" y="205740"/>
                    <a:pt x="784860" y="238760"/>
                    <a:pt x="775970" y="256540"/>
                  </a:cubicBezTo>
                  <a:cubicBezTo>
                    <a:pt x="768350" y="273050"/>
                    <a:pt x="750570" y="285750"/>
                    <a:pt x="735330" y="292100"/>
                  </a:cubicBezTo>
                  <a:cubicBezTo>
                    <a:pt x="720090" y="297180"/>
                    <a:pt x="681990" y="290830"/>
                    <a:pt x="681990" y="2908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9740265" y="5905500"/>
            <a:ext cx="701993" cy="876300"/>
            <a:chOff x="0" y="0"/>
            <a:chExt cx="935990" cy="11684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45720" y="44450"/>
              <a:ext cx="850900" cy="1074420"/>
            </a:xfrm>
            <a:custGeom>
              <a:avLst/>
              <a:gdLst/>
              <a:ahLst/>
              <a:cxnLst/>
              <a:rect r="r" b="b" t="t" l="l"/>
              <a:pathLst>
                <a:path h="1074420" w="850900">
                  <a:moveTo>
                    <a:pt x="546100" y="1008380"/>
                  </a:moveTo>
                  <a:cubicBezTo>
                    <a:pt x="434340" y="1045210"/>
                    <a:pt x="408940" y="1040130"/>
                    <a:pt x="381000" y="1031240"/>
                  </a:cubicBezTo>
                  <a:cubicBezTo>
                    <a:pt x="350520" y="1021080"/>
                    <a:pt x="317500" y="1004570"/>
                    <a:pt x="287020" y="981710"/>
                  </a:cubicBezTo>
                  <a:cubicBezTo>
                    <a:pt x="247650" y="953770"/>
                    <a:pt x="207010" y="911860"/>
                    <a:pt x="171450" y="868680"/>
                  </a:cubicBezTo>
                  <a:cubicBezTo>
                    <a:pt x="134620" y="822960"/>
                    <a:pt x="99060" y="767080"/>
                    <a:pt x="72390" y="713740"/>
                  </a:cubicBezTo>
                  <a:cubicBezTo>
                    <a:pt x="48260" y="661670"/>
                    <a:pt x="26670" y="608330"/>
                    <a:pt x="15240" y="554990"/>
                  </a:cubicBezTo>
                  <a:cubicBezTo>
                    <a:pt x="5080" y="501650"/>
                    <a:pt x="0" y="445770"/>
                    <a:pt x="5080" y="394970"/>
                  </a:cubicBezTo>
                  <a:cubicBezTo>
                    <a:pt x="11430" y="342900"/>
                    <a:pt x="25400" y="292100"/>
                    <a:pt x="48260" y="246380"/>
                  </a:cubicBezTo>
                  <a:cubicBezTo>
                    <a:pt x="69850" y="198120"/>
                    <a:pt x="101600" y="149860"/>
                    <a:pt x="139700" y="113030"/>
                  </a:cubicBezTo>
                  <a:cubicBezTo>
                    <a:pt x="179070" y="77470"/>
                    <a:pt x="228600" y="45720"/>
                    <a:pt x="279400" y="27940"/>
                  </a:cubicBezTo>
                  <a:cubicBezTo>
                    <a:pt x="332740" y="10160"/>
                    <a:pt x="394970" y="0"/>
                    <a:pt x="452120" y="6350"/>
                  </a:cubicBezTo>
                  <a:cubicBezTo>
                    <a:pt x="511810" y="12700"/>
                    <a:pt x="576580" y="36830"/>
                    <a:pt x="628650" y="68580"/>
                  </a:cubicBezTo>
                  <a:cubicBezTo>
                    <a:pt x="680720" y="101600"/>
                    <a:pt x="730250" y="149860"/>
                    <a:pt x="764540" y="200660"/>
                  </a:cubicBezTo>
                  <a:cubicBezTo>
                    <a:pt x="800100" y="254000"/>
                    <a:pt x="828040" y="318770"/>
                    <a:pt x="838200" y="383540"/>
                  </a:cubicBezTo>
                  <a:cubicBezTo>
                    <a:pt x="850900" y="450850"/>
                    <a:pt x="844550" y="528320"/>
                    <a:pt x="828040" y="596900"/>
                  </a:cubicBezTo>
                  <a:cubicBezTo>
                    <a:pt x="811530" y="668020"/>
                    <a:pt x="774700" y="741680"/>
                    <a:pt x="737870" y="801370"/>
                  </a:cubicBezTo>
                  <a:cubicBezTo>
                    <a:pt x="704850" y="855980"/>
                    <a:pt x="669290" y="901700"/>
                    <a:pt x="619760" y="943610"/>
                  </a:cubicBezTo>
                  <a:cubicBezTo>
                    <a:pt x="562610" y="993140"/>
                    <a:pt x="441960" y="1073150"/>
                    <a:pt x="403860" y="1071880"/>
                  </a:cubicBezTo>
                  <a:cubicBezTo>
                    <a:pt x="388620" y="1070610"/>
                    <a:pt x="375920" y="1057910"/>
                    <a:pt x="374650" y="1050290"/>
                  </a:cubicBezTo>
                  <a:cubicBezTo>
                    <a:pt x="372110" y="1042670"/>
                    <a:pt x="382270" y="1026160"/>
                    <a:pt x="389890" y="1023620"/>
                  </a:cubicBezTo>
                  <a:cubicBezTo>
                    <a:pt x="397510" y="1021080"/>
                    <a:pt x="420370" y="1029970"/>
                    <a:pt x="422910" y="1038860"/>
                  </a:cubicBezTo>
                  <a:cubicBezTo>
                    <a:pt x="425450" y="1046480"/>
                    <a:pt x="414020" y="1068070"/>
                    <a:pt x="406400" y="1070610"/>
                  </a:cubicBezTo>
                  <a:cubicBezTo>
                    <a:pt x="398780" y="1074420"/>
                    <a:pt x="382270" y="1066800"/>
                    <a:pt x="377190" y="1060450"/>
                  </a:cubicBezTo>
                  <a:cubicBezTo>
                    <a:pt x="373380" y="1052830"/>
                    <a:pt x="373380" y="1041400"/>
                    <a:pt x="381000" y="1029970"/>
                  </a:cubicBezTo>
                  <a:cubicBezTo>
                    <a:pt x="400050" y="998220"/>
                    <a:pt x="527050" y="956310"/>
                    <a:pt x="581660" y="910590"/>
                  </a:cubicBezTo>
                  <a:cubicBezTo>
                    <a:pt x="627380" y="871220"/>
                    <a:pt x="660400" y="829310"/>
                    <a:pt x="692150" y="779780"/>
                  </a:cubicBezTo>
                  <a:cubicBezTo>
                    <a:pt x="726440" y="725170"/>
                    <a:pt x="762000" y="657860"/>
                    <a:pt x="778510" y="593090"/>
                  </a:cubicBezTo>
                  <a:cubicBezTo>
                    <a:pt x="793750" y="530860"/>
                    <a:pt x="800100" y="461010"/>
                    <a:pt x="791210" y="400050"/>
                  </a:cubicBezTo>
                  <a:cubicBezTo>
                    <a:pt x="782320" y="341630"/>
                    <a:pt x="759460" y="283210"/>
                    <a:pt x="727710" y="236220"/>
                  </a:cubicBezTo>
                  <a:cubicBezTo>
                    <a:pt x="697230" y="189230"/>
                    <a:pt x="654050" y="144780"/>
                    <a:pt x="608330" y="115570"/>
                  </a:cubicBezTo>
                  <a:cubicBezTo>
                    <a:pt x="563880" y="85090"/>
                    <a:pt x="508000" y="62230"/>
                    <a:pt x="455930" y="55880"/>
                  </a:cubicBezTo>
                  <a:cubicBezTo>
                    <a:pt x="406400" y="49530"/>
                    <a:pt x="350520" y="57150"/>
                    <a:pt x="303530" y="72390"/>
                  </a:cubicBezTo>
                  <a:cubicBezTo>
                    <a:pt x="259080" y="87630"/>
                    <a:pt x="214630" y="113030"/>
                    <a:pt x="180340" y="144780"/>
                  </a:cubicBezTo>
                  <a:cubicBezTo>
                    <a:pt x="146050" y="175260"/>
                    <a:pt x="116840" y="218440"/>
                    <a:pt x="96520" y="260350"/>
                  </a:cubicBezTo>
                  <a:cubicBezTo>
                    <a:pt x="76200" y="302260"/>
                    <a:pt x="60960" y="346710"/>
                    <a:pt x="55880" y="392430"/>
                  </a:cubicBezTo>
                  <a:cubicBezTo>
                    <a:pt x="50800" y="439420"/>
                    <a:pt x="54610" y="490220"/>
                    <a:pt x="63500" y="538480"/>
                  </a:cubicBezTo>
                  <a:cubicBezTo>
                    <a:pt x="73660" y="588010"/>
                    <a:pt x="92710" y="638810"/>
                    <a:pt x="115570" y="687070"/>
                  </a:cubicBezTo>
                  <a:cubicBezTo>
                    <a:pt x="139700" y="736600"/>
                    <a:pt x="173990" y="789940"/>
                    <a:pt x="208280" y="833120"/>
                  </a:cubicBezTo>
                  <a:cubicBezTo>
                    <a:pt x="238760" y="872490"/>
                    <a:pt x="276860" y="911860"/>
                    <a:pt x="311150" y="937260"/>
                  </a:cubicBezTo>
                  <a:cubicBezTo>
                    <a:pt x="337820" y="957580"/>
                    <a:pt x="364490" y="971550"/>
                    <a:pt x="389890" y="980440"/>
                  </a:cubicBezTo>
                  <a:cubicBezTo>
                    <a:pt x="411480" y="988060"/>
                    <a:pt x="429260" y="994410"/>
                    <a:pt x="450850" y="993140"/>
                  </a:cubicBezTo>
                  <a:cubicBezTo>
                    <a:pt x="477520" y="990600"/>
                    <a:pt x="519430" y="958850"/>
                    <a:pt x="537210" y="962660"/>
                  </a:cubicBezTo>
                  <a:cubicBezTo>
                    <a:pt x="547370" y="965200"/>
                    <a:pt x="556260" y="975360"/>
                    <a:pt x="557530" y="982980"/>
                  </a:cubicBezTo>
                  <a:cubicBezTo>
                    <a:pt x="558800" y="990600"/>
                    <a:pt x="546100" y="1008380"/>
                    <a:pt x="546100" y="10083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9795510" y="4674870"/>
            <a:ext cx="324803" cy="1340168"/>
            <a:chOff x="0" y="0"/>
            <a:chExt cx="433070" cy="178689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48260" y="50800"/>
              <a:ext cx="335280" cy="1678940"/>
            </a:xfrm>
            <a:custGeom>
              <a:avLst/>
              <a:gdLst/>
              <a:ahLst/>
              <a:cxnLst/>
              <a:rect r="r" b="b" t="t" l="l"/>
              <a:pathLst>
                <a:path h="1678940" w="335280">
                  <a:moveTo>
                    <a:pt x="316230" y="1677670"/>
                  </a:moveTo>
                  <a:cubicBezTo>
                    <a:pt x="231140" y="1678940"/>
                    <a:pt x="218440" y="1667510"/>
                    <a:pt x="204470" y="1651000"/>
                  </a:cubicBezTo>
                  <a:cubicBezTo>
                    <a:pt x="179070" y="1623060"/>
                    <a:pt x="149860" y="1563370"/>
                    <a:pt x="129540" y="1518920"/>
                  </a:cubicBezTo>
                  <a:cubicBezTo>
                    <a:pt x="111760" y="1479550"/>
                    <a:pt x="100330" y="1445260"/>
                    <a:pt x="86360" y="1400810"/>
                  </a:cubicBezTo>
                  <a:cubicBezTo>
                    <a:pt x="69850" y="1346200"/>
                    <a:pt x="52070" y="1287780"/>
                    <a:pt x="39370" y="1212850"/>
                  </a:cubicBezTo>
                  <a:cubicBezTo>
                    <a:pt x="20320" y="1101090"/>
                    <a:pt x="3810" y="905510"/>
                    <a:pt x="2540" y="793750"/>
                  </a:cubicBezTo>
                  <a:cubicBezTo>
                    <a:pt x="0" y="717550"/>
                    <a:pt x="2540" y="673100"/>
                    <a:pt x="11430" y="603250"/>
                  </a:cubicBezTo>
                  <a:cubicBezTo>
                    <a:pt x="22860" y="515620"/>
                    <a:pt x="43180" y="402590"/>
                    <a:pt x="73660" y="308610"/>
                  </a:cubicBezTo>
                  <a:cubicBezTo>
                    <a:pt x="104140" y="217170"/>
                    <a:pt x="153670" y="96520"/>
                    <a:pt x="191770" y="46990"/>
                  </a:cubicBezTo>
                  <a:cubicBezTo>
                    <a:pt x="210820" y="21590"/>
                    <a:pt x="232410" y="1270"/>
                    <a:pt x="247650" y="0"/>
                  </a:cubicBezTo>
                  <a:cubicBezTo>
                    <a:pt x="257810" y="0"/>
                    <a:pt x="270510" y="8890"/>
                    <a:pt x="274320" y="16510"/>
                  </a:cubicBezTo>
                  <a:cubicBezTo>
                    <a:pt x="276860" y="22860"/>
                    <a:pt x="275590" y="34290"/>
                    <a:pt x="271780" y="40640"/>
                  </a:cubicBezTo>
                  <a:cubicBezTo>
                    <a:pt x="267970" y="45720"/>
                    <a:pt x="257810" y="50800"/>
                    <a:pt x="250190" y="50800"/>
                  </a:cubicBezTo>
                  <a:cubicBezTo>
                    <a:pt x="243840" y="50800"/>
                    <a:pt x="233680" y="45720"/>
                    <a:pt x="229870" y="39370"/>
                  </a:cubicBezTo>
                  <a:cubicBezTo>
                    <a:pt x="226060" y="34290"/>
                    <a:pt x="224790" y="22860"/>
                    <a:pt x="227330" y="16510"/>
                  </a:cubicBezTo>
                  <a:cubicBezTo>
                    <a:pt x="229870" y="10160"/>
                    <a:pt x="238760" y="2540"/>
                    <a:pt x="245110" y="1270"/>
                  </a:cubicBezTo>
                  <a:cubicBezTo>
                    <a:pt x="252730" y="0"/>
                    <a:pt x="262890" y="2540"/>
                    <a:pt x="267970" y="7620"/>
                  </a:cubicBezTo>
                  <a:cubicBezTo>
                    <a:pt x="273050" y="13970"/>
                    <a:pt x="275590" y="25400"/>
                    <a:pt x="273050" y="38100"/>
                  </a:cubicBezTo>
                  <a:cubicBezTo>
                    <a:pt x="266700" y="59690"/>
                    <a:pt x="228600" y="86360"/>
                    <a:pt x="207010" y="123190"/>
                  </a:cubicBezTo>
                  <a:cubicBezTo>
                    <a:pt x="176530" y="173990"/>
                    <a:pt x="143510" y="262890"/>
                    <a:pt x="123190" y="322580"/>
                  </a:cubicBezTo>
                  <a:cubicBezTo>
                    <a:pt x="106680" y="369570"/>
                    <a:pt x="96520" y="398780"/>
                    <a:pt x="86360" y="453390"/>
                  </a:cubicBezTo>
                  <a:cubicBezTo>
                    <a:pt x="69850" y="538480"/>
                    <a:pt x="53340" y="673100"/>
                    <a:pt x="53340" y="791210"/>
                  </a:cubicBezTo>
                  <a:cubicBezTo>
                    <a:pt x="52070" y="920750"/>
                    <a:pt x="69850" y="1090930"/>
                    <a:pt x="88900" y="1200150"/>
                  </a:cubicBezTo>
                  <a:cubicBezTo>
                    <a:pt x="100330" y="1273810"/>
                    <a:pt x="115570" y="1323340"/>
                    <a:pt x="134620" y="1383030"/>
                  </a:cubicBezTo>
                  <a:cubicBezTo>
                    <a:pt x="154940" y="1445260"/>
                    <a:pt x="180340" y="1522730"/>
                    <a:pt x="208280" y="1568450"/>
                  </a:cubicBezTo>
                  <a:cubicBezTo>
                    <a:pt x="227330" y="1598930"/>
                    <a:pt x="252730" y="1633220"/>
                    <a:pt x="273050" y="1638300"/>
                  </a:cubicBezTo>
                  <a:cubicBezTo>
                    <a:pt x="284480" y="1642110"/>
                    <a:pt x="297180" y="1628140"/>
                    <a:pt x="307340" y="1628140"/>
                  </a:cubicBezTo>
                  <a:cubicBezTo>
                    <a:pt x="314960" y="1629410"/>
                    <a:pt x="323850" y="1633220"/>
                    <a:pt x="328930" y="1638300"/>
                  </a:cubicBezTo>
                  <a:cubicBezTo>
                    <a:pt x="332740" y="1643380"/>
                    <a:pt x="335280" y="1654810"/>
                    <a:pt x="332740" y="1661160"/>
                  </a:cubicBezTo>
                  <a:cubicBezTo>
                    <a:pt x="330200" y="1668780"/>
                    <a:pt x="316230" y="1677670"/>
                    <a:pt x="316230" y="1677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9722168" y="4630103"/>
            <a:ext cx="425768" cy="322897"/>
            <a:chOff x="0" y="0"/>
            <a:chExt cx="567690" cy="43053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45720" y="46990"/>
              <a:ext cx="485140" cy="334010"/>
            </a:xfrm>
            <a:custGeom>
              <a:avLst/>
              <a:gdLst/>
              <a:ahLst/>
              <a:cxnLst/>
              <a:rect r="r" b="b" t="t" l="l"/>
              <a:pathLst>
                <a:path h="334010" w="485140">
                  <a:moveTo>
                    <a:pt x="6350" y="245110"/>
                  </a:moveTo>
                  <a:cubicBezTo>
                    <a:pt x="120650" y="118110"/>
                    <a:pt x="162560" y="83820"/>
                    <a:pt x="201930" y="59690"/>
                  </a:cubicBezTo>
                  <a:cubicBezTo>
                    <a:pt x="237490" y="35560"/>
                    <a:pt x="281940" y="10160"/>
                    <a:pt x="313690" y="3810"/>
                  </a:cubicBezTo>
                  <a:cubicBezTo>
                    <a:pt x="335280" y="0"/>
                    <a:pt x="354330" y="2540"/>
                    <a:pt x="372110" y="10160"/>
                  </a:cubicBezTo>
                  <a:cubicBezTo>
                    <a:pt x="391160" y="19050"/>
                    <a:pt x="407670" y="36830"/>
                    <a:pt x="420370" y="55880"/>
                  </a:cubicBezTo>
                  <a:cubicBezTo>
                    <a:pt x="434340" y="74930"/>
                    <a:pt x="441960" y="95250"/>
                    <a:pt x="449580" y="125730"/>
                  </a:cubicBezTo>
                  <a:cubicBezTo>
                    <a:pt x="462280" y="173990"/>
                    <a:pt x="485140" y="295910"/>
                    <a:pt x="469900" y="321310"/>
                  </a:cubicBezTo>
                  <a:cubicBezTo>
                    <a:pt x="463550" y="331470"/>
                    <a:pt x="448310" y="334010"/>
                    <a:pt x="440690" y="332740"/>
                  </a:cubicBezTo>
                  <a:cubicBezTo>
                    <a:pt x="434340" y="330200"/>
                    <a:pt x="425450" y="322580"/>
                    <a:pt x="424180" y="316230"/>
                  </a:cubicBezTo>
                  <a:cubicBezTo>
                    <a:pt x="421640" y="308610"/>
                    <a:pt x="424180" y="297180"/>
                    <a:pt x="427990" y="292100"/>
                  </a:cubicBezTo>
                  <a:cubicBezTo>
                    <a:pt x="431800" y="287020"/>
                    <a:pt x="443230" y="281940"/>
                    <a:pt x="449580" y="283210"/>
                  </a:cubicBezTo>
                  <a:cubicBezTo>
                    <a:pt x="457200" y="283210"/>
                    <a:pt x="467360" y="288290"/>
                    <a:pt x="469900" y="295910"/>
                  </a:cubicBezTo>
                  <a:cubicBezTo>
                    <a:pt x="473710" y="302260"/>
                    <a:pt x="471170" y="320040"/>
                    <a:pt x="466090" y="326390"/>
                  </a:cubicBezTo>
                  <a:cubicBezTo>
                    <a:pt x="461010" y="331470"/>
                    <a:pt x="450850" y="334010"/>
                    <a:pt x="443230" y="332740"/>
                  </a:cubicBezTo>
                  <a:cubicBezTo>
                    <a:pt x="436880" y="331470"/>
                    <a:pt x="430530" y="327660"/>
                    <a:pt x="424180" y="318770"/>
                  </a:cubicBezTo>
                  <a:cubicBezTo>
                    <a:pt x="410210" y="293370"/>
                    <a:pt x="416560" y="191770"/>
                    <a:pt x="402590" y="144780"/>
                  </a:cubicBezTo>
                  <a:cubicBezTo>
                    <a:pt x="392430" y="109220"/>
                    <a:pt x="375920" y="68580"/>
                    <a:pt x="359410" y="57150"/>
                  </a:cubicBezTo>
                  <a:cubicBezTo>
                    <a:pt x="349250" y="49530"/>
                    <a:pt x="340360" y="50800"/>
                    <a:pt x="327660" y="52070"/>
                  </a:cubicBezTo>
                  <a:cubicBezTo>
                    <a:pt x="304800" y="55880"/>
                    <a:pt x="262890" y="80010"/>
                    <a:pt x="231140" y="100330"/>
                  </a:cubicBezTo>
                  <a:cubicBezTo>
                    <a:pt x="195580" y="123190"/>
                    <a:pt x="156210" y="154940"/>
                    <a:pt x="123190" y="186690"/>
                  </a:cubicBezTo>
                  <a:cubicBezTo>
                    <a:pt x="91440" y="217170"/>
                    <a:pt x="60960" y="275590"/>
                    <a:pt x="38100" y="283210"/>
                  </a:cubicBezTo>
                  <a:cubicBezTo>
                    <a:pt x="25400" y="287020"/>
                    <a:pt x="10160" y="280670"/>
                    <a:pt x="5080" y="274320"/>
                  </a:cubicBezTo>
                  <a:cubicBezTo>
                    <a:pt x="0" y="267970"/>
                    <a:pt x="6350" y="245110"/>
                    <a:pt x="6350" y="2451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8426768" y="6452235"/>
            <a:ext cx="961073" cy="1037273"/>
            <a:chOff x="0" y="0"/>
            <a:chExt cx="1281430" cy="138303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41910" y="36830"/>
              <a:ext cx="1192530" cy="1301750"/>
            </a:xfrm>
            <a:custGeom>
              <a:avLst/>
              <a:gdLst/>
              <a:ahLst/>
              <a:cxnLst/>
              <a:rect r="r" b="b" t="t" l="l"/>
              <a:pathLst>
                <a:path h="1301750" w="1192530">
                  <a:moveTo>
                    <a:pt x="840740" y="1192530"/>
                  </a:moveTo>
                  <a:cubicBezTo>
                    <a:pt x="654050" y="1271270"/>
                    <a:pt x="600710" y="1283970"/>
                    <a:pt x="547370" y="1282700"/>
                  </a:cubicBezTo>
                  <a:cubicBezTo>
                    <a:pt x="490220" y="1280160"/>
                    <a:pt x="425450" y="1264920"/>
                    <a:pt x="368300" y="1236980"/>
                  </a:cubicBezTo>
                  <a:cubicBezTo>
                    <a:pt x="307340" y="1206500"/>
                    <a:pt x="246380" y="1154430"/>
                    <a:pt x="196850" y="1101090"/>
                  </a:cubicBezTo>
                  <a:cubicBezTo>
                    <a:pt x="147320" y="1047750"/>
                    <a:pt x="102870" y="981710"/>
                    <a:pt x="71120" y="915670"/>
                  </a:cubicBezTo>
                  <a:cubicBezTo>
                    <a:pt x="39370" y="850900"/>
                    <a:pt x="17780" y="778510"/>
                    <a:pt x="8890" y="706120"/>
                  </a:cubicBezTo>
                  <a:cubicBezTo>
                    <a:pt x="0" y="633730"/>
                    <a:pt x="6350" y="554990"/>
                    <a:pt x="20320" y="482600"/>
                  </a:cubicBezTo>
                  <a:cubicBezTo>
                    <a:pt x="35560" y="410210"/>
                    <a:pt x="58420" y="335280"/>
                    <a:pt x="93980" y="273050"/>
                  </a:cubicBezTo>
                  <a:cubicBezTo>
                    <a:pt x="128270" y="210820"/>
                    <a:pt x="175260" y="149860"/>
                    <a:pt x="231140" y="106680"/>
                  </a:cubicBezTo>
                  <a:cubicBezTo>
                    <a:pt x="287020" y="63500"/>
                    <a:pt x="359410" y="27940"/>
                    <a:pt x="430530" y="13970"/>
                  </a:cubicBezTo>
                  <a:cubicBezTo>
                    <a:pt x="502920" y="0"/>
                    <a:pt x="589280" y="8890"/>
                    <a:pt x="665480" y="25400"/>
                  </a:cubicBezTo>
                  <a:cubicBezTo>
                    <a:pt x="741680" y="43180"/>
                    <a:pt x="820420" y="76200"/>
                    <a:pt x="887730" y="116840"/>
                  </a:cubicBezTo>
                  <a:cubicBezTo>
                    <a:pt x="951230" y="153670"/>
                    <a:pt x="1012190" y="201930"/>
                    <a:pt x="1059180" y="255270"/>
                  </a:cubicBezTo>
                  <a:cubicBezTo>
                    <a:pt x="1103630" y="307340"/>
                    <a:pt x="1141730" y="368300"/>
                    <a:pt x="1163320" y="433070"/>
                  </a:cubicBezTo>
                  <a:cubicBezTo>
                    <a:pt x="1186180" y="499110"/>
                    <a:pt x="1192530" y="577850"/>
                    <a:pt x="1188720" y="651510"/>
                  </a:cubicBezTo>
                  <a:cubicBezTo>
                    <a:pt x="1183640" y="727710"/>
                    <a:pt x="1160780" y="810260"/>
                    <a:pt x="1131570" y="885190"/>
                  </a:cubicBezTo>
                  <a:cubicBezTo>
                    <a:pt x="1102360" y="958850"/>
                    <a:pt x="1060450" y="1033780"/>
                    <a:pt x="1014730" y="1094740"/>
                  </a:cubicBezTo>
                  <a:cubicBezTo>
                    <a:pt x="971550" y="1151890"/>
                    <a:pt x="922020" y="1206500"/>
                    <a:pt x="868680" y="1239520"/>
                  </a:cubicBezTo>
                  <a:cubicBezTo>
                    <a:pt x="820420" y="1270000"/>
                    <a:pt x="765810" y="1283970"/>
                    <a:pt x="712470" y="1292860"/>
                  </a:cubicBezTo>
                  <a:cubicBezTo>
                    <a:pt x="661670" y="1301750"/>
                    <a:pt x="589280" y="1301750"/>
                    <a:pt x="554990" y="1295400"/>
                  </a:cubicBezTo>
                  <a:cubicBezTo>
                    <a:pt x="538480" y="1292860"/>
                    <a:pt x="528320" y="1289050"/>
                    <a:pt x="518160" y="1281430"/>
                  </a:cubicBezTo>
                  <a:cubicBezTo>
                    <a:pt x="508000" y="1273810"/>
                    <a:pt x="499110" y="1261110"/>
                    <a:pt x="496570" y="1247140"/>
                  </a:cubicBezTo>
                  <a:cubicBezTo>
                    <a:pt x="494030" y="1231900"/>
                    <a:pt x="499110" y="1203960"/>
                    <a:pt x="510540" y="1191260"/>
                  </a:cubicBezTo>
                  <a:cubicBezTo>
                    <a:pt x="521970" y="1178560"/>
                    <a:pt x="549910" y="1169670"/>
                    <a:pt x="566420" y="1170940"/>
                  </a:cubicBezTo>
                  <a:cubicBezTo>
                    <a:pt x="579120" y="1170940"/>
                    <a:pt x="593090" y="1179830"/>
                    <a:pt x="601980" y="1188720"/>
                  </a:cubicBezTo>
                  <a:cubicBezTo>
                    <a:pt x="610870" y="1197610"/>
                    <a:pt x="617220" y="1211580"/>
                    <a:pt x="619760" y="1224280"/>
                  </a:cubicBezTo>
                  <a:cubicBezTo>
                    <a:pt x="621030" y="1236980"/>
                    <a:pt x="618490" y="1252220"/>
                    <a:pt x="612140" y="1263650"/>
                  </a:cubicBezTo>
                  <a:cubicBezTo>
                    <a:pt x="605790" y="1275080"/>
                    <a:pt x="594360" y="1286510"/>
                    <a:pt x="581660" y="1290320"/>
                  </a:cubicBezTo>
                  <a:cubicBezTo>
                    <a:pt x="566420" y="1295400"/>
                    <a:pt x="538480" y="1294130"/>
                    <a:pt x="523240" y="1285240"/>
                  </a:cubicBezTo>
                  <a:cubicBezTo>
                    <a:pt x="509270" y="1276350"/>
                    <a:pt x="495300" y="1250950"/>
                    <a:pt x="495300" y="1234440"/>
                  </a:cubicBezTo>
                  <a:cubicBezTo>
                    <a:pt x="494030" y="1216660"/>
                    <a:pt x="508000" y="1192530"/>
                    <a:pt x="520700" y="1182370"/>
                  </a:cubicBezTo>
                  <a:cubicBezTo>
                    <a:pt x="530860" y="1173480"/>
                    <a:pt x="542290" y="1172210"/>
                    <a:pt x="558800" y="1169670"/>
                  </a:cubicBezTo>
                  <a:cubicBezTo>
                    <a:pt x="588010" y="1167130"/>
                    <a:pt x="642620" y="1183640"/>
                    <a:pt x="681990" y="1181100"/>
                  </a:cubicBezTo>
                  <a:cubicBezTo>
                    <a:pt x="720090" y="1178560"/>
                    <a:pt x="758190" y="1174750"/>
                    <a:pt x="793750" y="1154430"/>
                  </a:cubicBezTo>
                  <a:cubicBezTo>
                    <a:pt x="836930" y="1131570"/>
                    <a:pt x="878840" y="1084580"/>
                    <a:pt x="915670" y="1037590"/>
                  </a:cubicBezTo>
                  <a:cubicBezTo>
                    <a:pt x="956310" y="985520"/>
                    <a:pt x="994410" y="918210"/>
                    <a:pt x="1021080" y="854710"/>
                  </a:cubicBezTo>
                  <a:cubicBezTo>
                    <a:pt x="1046480" y="792480"/>
                    <a:pt x="1068070" y="722630"/>
                    <a:pt x="1074420" y="659130"/>
                  </a:cubicBezTo>
                  <a:cubicBezTo>
                    <a:pt x="1080770" y="600710"/>
                    <a:pt x="1078230" y="538480"/>
                    <a:pt x="1062990" y="485140"/>
                  </a:cubicBezTo>
                  <a:cubicBezTo>
                    <a:pt x="1047750" y="433070"/>
                    <a:pt x="1019810" y="384810"/>
                    <a:pt x="984250" y="341630"/>
                  </a:cubicBezTo>
                  <a:cubicBezTo>
                    <a:pt x="947420" y="295910"/>
                    <a:pt x="895350" y="254000"/>
                    <a:pt x="842010" y="220980"/>
                  </a:cubicBezTo>
                  <a:cubicBezTo>
                    <a:pt x="786130" y="186690"/>
                    <a:pt x="718820" y="156210"/>
                    <a:pt x="655320" y="139700"/>
                  </a:cubicBezTo>
                  <a:cubicBezTo>
                    <a:pt x="594360" y="123190"/>
                    <a:pt x="528320" y="111760"/>
                    <a:pt x="469900" y="120650"/>
                  </a:cubicBezTo>
                  <a:cubicBezTo>
                    <a:pt x="414020" y="128270"/>
                    <a:pt x="359410" y="151130"/>
                    <a:pt x="313690" y="184150"/>
                  </a:cubicBezTo>
                  <a:cubicBezTo>
                    <a:pt x="269240" y="215900"/>
                    <a:pt x="229870" y="262890"/>
                    <a:pt x="200660" y="313690"/>
                  </a:cubicBezTo>
                  <a:cubicBezTo>
                    <a:pt x="170180" y="365760"/>
                    <a:pt x="148590" y="430530"/>
                    <a:pt x="134620" y="491490"/>
                  </a:cubicBezTo>
                  <a:cubicBezTo>
                    <a:pt x="121920" y="552450"/>
                    <a:pt x="114300" y="617220"/>
                    <a:pt x="119380" y="676910"/>
                  </a:cubicBezTo>
                  <a:cubicBezTo>
                    <a:pt x="125730" y="737870"/>
                    <a:pt x="142240" y="797560"/>
                    <a:pt x="167640" y="853440"/>
                  </a:cubicBezTo>
                  <a:cubicBezTo>
                    <a:pt x="193040" y="910590"/>
                    <a:pt x="231140" y="966470"/>
                    <a:pt x="270510" y="1013460"/>
                  </a:cubicBezTo>
                  <a:cubicBezTo>
                    <a:pt x="309880" y="1057910"/>
                    <a:pt x="356870" y="1101090"/>
                    <a:pt x="403860" y="1126490"/>
                  </a:cubicBezTo>
                  <a:cubicBezTo>
                    <a:pt x="444500" y="1149350"/>
                    <a:pt x="491490" y="1164590"/>
                    <a:pt x="534670" y="1167130"/>
                  </a:cubicBezTo>
                  <a:cubicBezTo>
                    <a:pt x="575310" y="1170940"/>
                    <a:pt x="614680" y="1162050"/>
                    <a:pt x="656590" y="1150620"/>
                  </a:cubicBezTo>
                  <a:cubicBezTo>
                    <a:pt x="701040" y="1136650"/>
                    <a:pt x="760730" y="1096010"/>
                    <a:pt x="792480" y="1088390"/>
                  </a:cubicBezTo>
                  <a:cubicBezTo>
                    <a:pt x="810260" y="1083310"/>
                    <a:pt x="821690" y="1080770"/>
                    <a:pt x="833120" y="1084580"/>
                  </a:cubicBezTo>
                  <a:cubicBezTo>
                    <a:pt x="845820" y="1088390"/>
                    <a:pt x="859790" y="1101090"/>
                    <a:pt x="866140" y="1109980"/>
                  </a:cubicBezTo>
                  <a:cubicBezTo>
                    <a:pt x="871220" y="1117600"/>
                    <a:pt x="873760" y="1126490"/>
                    <a:pt x="875030" y="1136650"/>
                  </a:cubicBezTo>
                  <a:cubicBezTo>
                    <a:pt x="875030" y="1148080"/>
                    <a:pt x="868680" y="1165860"/>
                    <a:pt x="862330" y="1176020"/>
                  </a:cubicBezTo>
                  <a:cubicBezTo>
                    <a:pt x="857250" y="1183640"/>
                    <a:pt x="840740" y="1192530"/>
                    <a:pt x="840740" y="119253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5" id="95"/>
          <p:cNvGrpSpPr/>
          <p:nvPr/>
        </p:nvGrpSpPr>
        <p:grpSpPr>
          <a:xfrm rot="0">
            <a:off x="12031980" y="6517957"/>
            <a:ext cx="921068" cy="909638"/>
            <a:chOff x="0" y="0"/>
            <a:chExt cx="1228090" cy="121285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44450" y="48260"/>
              <a:ext cx="1143000" cy="1113790"/>
            </a:xfrm>
            <a:custGeom>
              <a:avLst/>
              <a:gdLst/>
              <a:ahLst/>
              <a:cxnLst/>
              <a:rect r="r" b="b" t="t" l="l"/>
              <a:pathLst>
                <a:path h="1113790" w="1143000">
                  <a:moveTo>
                    <a:pt x="768350" y="1033780"/>
                  </a:moveTo>
                  <a:cubicBezTo>
                    <a:pt x="601980" y="1099820"/>
                    <a:pt x="549910" y="1113790"/>
                    <a:pt x="500380" y="1112520"/>
                  </a:cubicBezTo>
                  <a:cubicBezTo>
                    <a:pt x="447040" y="1111250"/>
                    <a:pt x="387350" y="1099820"/>
                    <a:pt x="335280" y="1076960"/>
                  </a:cubicBezTo>
                  <a:cubicBezTo>
                    <a:pt x="280670" y="1054100"/>
                    <a:pt x="223520" y="1016000"/>
                    <a:pt x="179070" y="970280"/>
                  </a:cubicBezTo>
                  <a:cubicBezTo>
                    <a:pt x="132080" y="923290"/>
                    <a:pt x="90170" y="859790"/>
                    <a:pt x="60960" y="796290"/>
                  </a:cubicBezTo>
                  <a:cubicBezTo>
                    <a:pt x="31750" y="732790"/>
                    <a:pt x="11430" y="659130"/>
                    <a:pt x="6350" y="588010"/>
                  </a:cubicBezTo>
                  <a:cubicBezTo>
                    <a:pt x="0" y="515620"/>
                    <a:pt x="7620" y="435610"/>
                    <a:pt x="29210" y="365760"/>
                  </a:cubicBezTo>
                  <a:cubicBezTo>
                    <a:pt x="50800" y="295910"/>
                    <a:pt x="88900" y="222250"/>
                    <a:pt x="138430" y="168910"/>
                  </a:cubicBezTo>
                  <a:cubicBezTo>
                    <a:pt x="185420" y="115570"/>
                    <a:pt x="251460" y="72390"/>
                    <a:pt x="317500" y="44450"/>
                  </a:cubicBezTo>
                  <a:cubicBezTo>
                    <a:pt x="384810" y="16510"/>
                    <a:pt x="464820" y="3810"/>
                    <a:pt x="538480" y="2540"/>
                  </a:cubicBezTo>
                  <a:cubicBezTo>
                    <a:pt x="610870" y="0"/>
                    <a:pt x="688340" y="11430"/>
                    <a:pt x="756920" y="30480"/>
                  </a:cubicBezTo>
                  <a:cubicBezTo>
                    <a:pt x="821690" y="46990"/>
                    <a:pt x="885190" y="73660"/>
                    <a:pt x="938530" y="106680"/>
                  </a:cubicBezTo>
                  <a:cubicBezTo>
                    <a:pt x="986790" y="135890"/>
                    <a:pt x="1032510" y="171450"/>
                    <a:pt x="1064260" y="215900"/>
                  </a:cubicBezTo>
                  <a:cubicBezTo>
                    <a:pt x="1097280" y="260350"/>
                    <a:pt x="1122680" y="317500"/>
                    <a:pt x="1132840" y="374650"/>
                  </a:cubicBezTo>
                  <a:cubicBezTo>
                    <a:pt x="1143000" y="434340"/>
                    <a:pt x="1136650" y="504190"/>
                    <a:pt x="1122680" y="568960"/>
                  </a:cubicBezTo>
                  <a:cubicBezTo>
                    <a:pt x="1107440" y="637540"/>
                    <a:pt x="1075690" y="704850"/>
                    <a:pt x="1040130" y="775970"/>
                  </a:cubicBezTo>
                  <a:cubicBezTo>
                    <a:pt x="996950" y="861060"/>
                    <a:pt x="920750" y="999490"/>
                    <a:pt x="877570" y="1040130"/>
                  </a:cubicBezTo>
                  <a:cubicBezTo>
                    <a:pt x="859790" y="1057910"/>
                    <a:pt x="845820" y="1066800"/>
                    <a:pt x="830580" y="1068070"/>
                  </a:cubicBezTo>
                  <a:cubicBezTo>
                    <a:pt x="817880" y="1069340"/>
                    <a:pt x="803910" y="1064260"/>
                    <a:pt x="793750" y="1057910"/>
                  </a:cubicBezTo>
                  <a:cubicBezTo>
                    <a:pt x="784860" y="1050290"/>
                    <a:pt x="774700" y="1040130"/>
                    <a:pt x="772160" y="1027430"/>
                  </a:cubicBezTo>
                  <a:cubicBezTo>
                    <a:pt x="768350" y="1012190"/>
                    <a:pt x="772160" y="985520"/>
                    <a:pt x="781050" y="972820"/>
                  </a:cubicBezTo>
                  <a:cubicBezTo>
                    <a:pt x="791210" y="960120"/>
                    <a:pt x="815340" y="949960"/>
                    <a:pt x="831850" y="951230"/>
                  </a:cubicBezTo>
                  <a:cubicBezTo>
                    <a:pt x="848360" y="952500"/>
                    <a:pt x="869950" y="966470"/>
                    <a:pt x="878840" y="980440"/>
                  </a:cubicBezTo>
                  <a:cubicBezTo>
                    <a:pt x="886460" y="994410"/>
                    <a:pt x="887730" y="1019810"/>
                    <a:pt x="881380" y="1035050"/>
                  </a:cubicBezTo>
                  <a:cubicBezTo>
                    <a:pt x="873760" y="1049020"/>
                    <a:pt x="852170" y="1065530"/>
                    <a:pt x="836930" y="1068070"/>
                  </a:cubicBezTo>
                  <a:cubicBezTo>
                    <a:pt x="820420" y="1069340"/>
                    <a:pt x="795020" y="1060450"/>
                    <a:pt x="784860" y="1049020"/>
                  </a:cubicBezTo>
                  <a:cubicBezTo>
                    <a:pt x="773430" y="1037590"/>
                    <a:pt x="767080" y="1019810"/>
                    <a:pt x="770890" y="995680"/>
                  </a:cubicBezTo>
                  <a:cubicBezTo>
                    <a:pt x="778510" y="939800"/>
                    <a:pt x="891540" y="812800"/>
                    <a:pt x="933450" y="732790"/>
                  </a:cubicBezTo>
                  <a:cubicBezTo>
                    <a:pt x="966470" y="669290"/>
                    <a:pt x="993140" y="614680"/>
                    <a:pt x="1008380" y="557530"/>
                  </a:cubicBezTo>
                  <a:cubicBezTo>
                    <a:pt x="1021080" y="508000"/>
                    <a:pt x="1028700" y="455930"/>
                    <a:pt x="1023620" y="411480"/>
                  </a:cubicBezTo>
                  <a:cubicBezTo>
                    <a:pt x="1019810" y="369570"/>
                    <a:pt x="1005840" y="330200"/>
                    <a:pt x="984250" y="297180"/>
                  </a:cubicBezTo>
                  <a:cubicBezTo>
                    <a:pt x="962660" y="262890"/>
                    <a:pt x="928370" y="234950"/>
                    <a:pt x="891540" y="210820"/>
                  </a:cubicBezTo>
                  <a:cubicBezTo>
                    <a:pt x="848360" y="182880"/>
                    <a:pt x="793750" y="158750"/>
                    <a:pt x="739140" y="143510"/>
                  </a:cubicBezTo>
                  <a:cubicBezTo>
                    <a:pt x="681990" y="127000"/>
                    <a:pt x="617220" y="115570"/>
                    <a:pt x="556260" y="115570"/>
                  </a:cubicBezTo>
                  <a:cubicBezTo>
                    <a:pt x="496570" y="115570"/>
                    <a:pt x="431800" y="121920"/>
                    <a:pt x="377190" y="142240"/>
                  </a:cubicBezTo>
                  <a:cubicBezTo>
                    <a:pt x="323850" y="161290"/>
                    <a:pt x="273050" y="191770"/>
                    <a:pt x="233680" y="229870"/>
                  </a:cubicBezTo>
                  <a:cubicBezTo>
                    <a:pt x="194310" y="270510"/>
                    <a:pt x="162560" y="327660"/>
                    <a:pt x="143510" y="382270"/>
                  </a:cubicBezTo>
                  <a:cubicBezTo>
                    <a:pt x="123190" y="438150"/>
                    <a:pt x="115570" y="502920"/>
                    <a:pt x="119380" y="561340"/>
                  </a:cubicBezTo>
                  <a:cubicBezTo>
                    <a:pt x="121920" y="619760"/>
                    <a:pt x="137160" y="681990"/>
                    <a:pt x="160020" y="734060"/>
                  </a:cubicBezTo>
                  <a:cubicBezTo>
                    <a:pt x="181610" y="786130"/>
                    <a:pt x="213360" y="836930"/>
                    <a:pt x="248920" y="876300"/>
                  </a:cubicBezTo>
                  <a:cubicBezTo>
                    <a:pt x="283210" y="911860"/>
                    <a:pt x="325120" y="943610"/>
                    <a:pt x="365760" y="962660"/>
                  </a:cubicBezTo>
                  <a:cubicBezTo>
                    <a:pt x="403860" y="980440"/>
                    <a:pt x="444500" y="991870"/>
                    <a:pt x="483870" y="994410"/>
                  </a:cubicBezTo>
                  <a:cubicBezTo>
                    <a:pt x="523240" y="996950"/>
                    <a:pt x="562610" y="988060"/>
                    <a:pt x="601980" y="976630"/>
                  </a:cubicBezTo>
                  <a:cubicBezTo>
                    <a:pt x="642620" y="965200"/>
                    <a:pt x="692150" y="933450"/>
                    <a:pt x="722630" y="925830"/>
                  </a:cubicBezTo>
                  <a:cubicBezTo>
                    <a:pt x="739140" y="922020"/>
                    <a:pt x="751840" y="922020"/>
                    <a:pt x="763270" y="924560"/>
                  </a:cubicBezTo>
                  <a:cubicBezTo>
                    <a:pt x="773430" y="927100"/>
                    <a:pt x="781050" y="932180"/>
                    <a:pt x="787400" y="939800"/>
                  </a:cubicBezTo>
                  <a:cubicBezTo>
                    <a:pt x="795020" y="948690"/>
                    <a:pt x="802640" y="965200"/>
                    <a:pt x="803910" y="977900"/>
                  </a:cubicBezTo>
                  <a:cubicBezTo>
                    <a:pt x="805180" y="986790"/>
                    <a:pt x="802640" y="995680"/>
                    <a:pt x="797560" y="1004570"/>
                  </a:cubicBezTo>
                  <a:cubicBezTo>
                    <a:pt x="792480" y="1014730"/>
                    <a:pt x="768350" y="1033780"/>
                    <a:pt x="768350" y="103378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7" id="97"/>
          <p:cNvGrpSpPr/>
          <p:nvPr/>
        </p:nvGrpSpPr>
        <p:grpSpPr>
          <a:xfrm rot="0">
            <a:off x="15519082" y="6531293"/>
            <a:ext cx="1080135" cy="876300"/>
            <a:chOff x="0" y="0"/>
            <a:chExt cx="1440180" cy="11684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46990" y="41910"/>
              <a:ext cx="1346200" cy="1074420"/>
            </a:xfrm>
            <a:custGeom>
              <a:avLst/>
              <a:gdLst/>
              <a:ahLst/>
              <a:cxnLst/>
              <a:rect r="r" b="b" t="t" l="l"/>
              <a:pathLst>
                <a:path h="1074420" w="1346200">
                  <a:moveTo>
                    <a:pt x="457200" y="1074420"/>
                  </a:moveTo>
                  <a:cubicBezTo>
                    <a:pt x="265430" y="1032510"/>
                    <a:pt x="210820" y="1003300"/>
                    <a:pt x="166370" y="967740"/>
                  </a:cubicBezTo>
                  <a:cubicBezTo>
                    <a:pt x="121920" y="930910"/>
                    <a:pt x="78740" y="882650"/>
                    <a:pt x="52070" y="831850"/>
                  </a:cubicBezTo>
                  <a:cubicBezTo>
                    <a:pt x="25400" y="782320"/>
                    <a:pt x="6350" y="725170"/>
                    <a:pt x="3810" y="668020"/>
                  </a:cubicBezTo>
                  <a:cubicBezTo>
                    <a:pt x="0" y="609600"/>
                    <a:pt x="15240" y="546100"/>
                    <a:pt x="35560" y="486410"/>
                  </a:cubicBezTo>
                  <a:cubicBezTo>
                    <a:pt x="57150" y="424180"/>
                    <a:pt x="91440" y="360680"/>
                    <a:pt x="132080" y="304800"/>
                  </a:cubicBezTo>
                  <a:cubicBezTo>
                    <a:pt x="173990" y="245110"/>
                    <a:pt x="226060" y="184150"/>
                    <a:pt x="287020" y="138430"/>
                  </a:cubicBezTo>
                  <a:cubicBezTo>
                    <a:pt x="349250" y="91440"/>
                    <a:pt x="425450" y="50800"/>
                    <a:pt x="502920" y="29210"/>
                  </a:cubicBezTo>
                  <a:cubicBezTo>
                    <a:pt x="582930" y="6350"/>
                    <a:pt x="676910" y="0"/>
                    <a:pt x="760730" y="8890"/>
                  </a:cubicBezTo>
                  <a:cubicBezTo>
                    <a:pt x="842010" y="16510"/>
                    <a:pt x="928370" y="45720"/>
                    <a:pt x="999490" y="77470"/>
                  </a:cubicBezTo>
                  <a:cubicBezTo>
                    <a:pt x="1065530" y="105410"/>
                    <a:pt x="1127760" y="146050"/>
                    <a:pt x="1177290" y="184150"/>
                  </a:cubicBezTo>
                  <a:cubicBezTo>
                    <a:pt x="1220470" y="217170"/>
                    <a:pt x="1259840" y="247650"/>
                    <a:pt x="1287780" y="288290"/>
                  </a:cubicBezTo>
                  <a:cubicBezTo>
                    <a:pt x="1314450" y="328930"/>
                    <a:pt x="1338580" y="374650"/>
                    <a:pt x="1342390" y="425450"/>
                  </a:cubicBezTo>
                  <a:cubicBezTo>
                    <a:pt x="1346200" y="487680"/>
                    <a:pt x="1320800" y="570230"/>
                    <a:pt x="1289050" y="637540"/>
                  </a:cubicBezTo>
                  <a:cubicBezTo>
                    <a:pt x="1253490" y="708660"/>
                    <a:pt x="1191260" y="774700"/>
                    <a:pt x="1135380" y="838200"/>
                  </a:cubicBezTo>
                  <a:cubicBezTo>
                    <a:pt x="1078230" y="905510"/>
                    <a:pt x="986790" y="1008380"/>
                    <a:pt x="944880" y="1028700"/>
                  </a:cubicBezTo>
                  <a:cubicBezTo>
                    <a:pt x="928370" y="1037590"/>
                    <a:pt x="919480" y="1037590"/>
                    <a:pt x="906780" y="1035050"/>
                  </a:cubicBezTo>
                  <a:cubicBezTo>
                    <a:pt x="891540" y="1029970"/>
                    <a:pt x="868680" y="1012190"/>
                    <a:pt x="862330" y="998220"/>
                  </a:cubicBezTo>
                  <a:cubicBezTo>
                    <a:pt x="855980" y="986790"/>
                    <a:pt x="855980" y="971550"/>
                    <a:pt x="858520" y="960120"/>
                  </a:cubicBezTo>
                  <a:cubicBezTo>
                    <a:pt x="861060" y="948690"/>
                    <a:pt x="869950" y="934720"/>
                    <a:pt x="880110" y="927100"/>
                  </a:cubicBezTo>
                  <a:cubicBezTo>
                    <a:pt x="889000" y="919480"/>
                    <a:pt x="904240" y="914400"/>
                    <a:pt x="915670" y="913130"/>
                  </a:cubicBezTo>
                  <a:cubicBezTo>
                    <a:pt x="928370" y="913130"/>
                    <a:pt x="943610" y="916940"/>
                    <a:pt x="953770" y="924560"/>
                  </a:cubicBezTo>
                  <a:cubicBezTo>
                    <a:pt x="965200" y="934720"/>
                    <a:pt x="979170" y="958850"/>
                    <a:pt x="979170" y="976630"/>
                  </a:cubicBezTo>
                  <a:cubicBezTo>
                    <a:pt x="977900" y="993140"/>
                    <a:pt x="965200" y="1017270"/>
                    <a:pt x="951230" y="1026160"/>
                  </a:cubicBezTo>
                  <a:cubicBezTo>
                    <a:pt x="935990" y="1035050"/>
                    <a:pt x="909320" y="1035050"/>
                    <a:pt x="894080" y="1031240"/>
                  </a:cubicBezTo>
                  <a:cubicBezTo>
                    <a:pt x="881380" y="1026160"/>
                    <a:pt x="869950" y="1016000"/>
                    <a:pt x="864870" y="1004570"/>
                  </a:cubicBezTo>
                  <a:cubicBezTo>
                    <a:pt x="858520" y="990600"/>
                    <a:pt x="854710" y="970280"/>
                    <a:pt x="863600" y="947420"/>
                  </a:cubicBezTo>
                  <a:cubicBezTo>
                    <a:pt x="881380" y="900430"/>
                    <a:pt x="989330" y="826770"/>
                    <a:pt x="1043940" y="767080"/>
                  </a:cubicBezTo>
                  <a:cubicBezTo>
                    <a:pt x="1092200" y="711200"/>
                    <a:pt x="1145540" y="657860"/>
                    <a:pt x="1176020" y="600710"/>
                  </a:cubicBezTo>
                  <a:cubicBezTo>
                    <a:pt x="1203960" y="552450"/>
                    <a:pt x="1228090" y="494030"/>
                    <a:pt x="1229360" y="452120"/>
                  </a:cubicBezTo>
                  <a:cubicBezTo>
                    <a:pt x="1229360" y="420370"/>
                    <a:pt x="1219200" y="393700"/>
                    <a:pt x="1203960" y="368300"/>
                  </a:cubicBezTo>
                  <a:cubicBezTo>
                    <a:pt x="1184910" y="336550"/>
                    <a:pt x="1151890" y="308610"/>
                    <a:pt x="1117600" y="281940"/>
                  </a:cubicBezTo>
                  <a:cubicBezTo>
                    <a:pt x="1075690" y="247650"/>
                    <a:pt x="1022350" y="212090"/>
                    <a:pt x="966470" y="186690"/>
                  </a:cubicBezTo>
                  <a:cubicBezTo>
                    <a:pt x="905510" y="158750"/>
                    <a:pt x="834390" y="132080"/>
                    <a:pt x="764540" y="123190"/>
                  </a:cubicBezTo>
                  <a:cubicBezTo>
                    <a:pt x="695960" y="114300"/>
                    <a:pt x="617220" y="115570"/>
                    <a:pt x="549910" y="133350"/>
                  </a:cubicBezTo>
                  <a:cubicBezTo>
                    <a:pt x="485140" y="148590"/>
                    <a:pt x="421640" y="181610"/>
                    <a:pt x="368300" y="219710"/>
                  </a:cubicBezTo>
                  <a:cubicBezTo>
                    <a:pt x="314960" y="256540"/>
                    <a:pt x="269240" y="309880"/>
                    <a:pt x="232410" y="360680"/>
                  </a:cubicBezTo>
                  <a:cubicBezTo>
                    <a:pt x="196850" y="407670"/>
                    <a:pt x="167640" y="461010"/>
                    <a:pt x="148590" y="510540"/>
                  </a:cubicBezTo>
                  <a:cubicBezTo>
                    <a:pt x="130810" y="554990"/>
                    <a:pt x="115570" y="600710"/>
                    <a:pt x="115570" y="643890"/>
                  </a:cubicBezTo>
                  <a:cubicBezTo>
                    <a:pt x="115570" y="684530"/>
                    <a:pt x="125730" y="725170"/>
                    <a:pt x="143510" y="762000"/>
                  </a:cubicBezTo>
                  <a:cubicBezTo>
                    <a:pt x="162560" y="800100"/>
                    <a:pt x="194310" y="839470"/>
                    <a:pt x="227330" y="868680"/>
                  </a:cubicBezTo>
                  <a:cubicBezTo>
                    <a:pt x="259080" y="897890"/>
                    <a:pt x="298450" y="920750"/>
                    <a:pt x="339090" y="935990"/>
                  </a:cubicBezTo>
                  <a:cubicBezTo>
                    <a:pt x="381000" y="951230"/>
                    <a:pt x="447040" y="948690"/>
                    <a:pt x="477520" y="960120"/>
                  </a:cubicBezTo>
                  <a:cubicBezTo>
                    <a:pt x="494030" y="966470"/>
                    <a:pt x="504190" y="972820"/>
                    <a:pt x="513080" y="981710"/>
                  </a:cubicBezTo>
                  <a:cubicBezTo>
                    <a:pt x="519430" y="988060"/>
                    <a:pt x="523240" y="996950"/>
                    <a:pt x="524510" y="1007110"/>
                  </a:cubicBezTo>
                  <a:cubicBezTo>
                    <a:pt x="525780" y="1018540"/>
                    <a:pt x="521970" y="1036320"/>
                    <a:pt x="516890" y="1046480"/>
                  </a:cubicBezTo>
                  <a:cubicBezTo>
                    <a:pt x="513080" y="1055370"/>
                    <a:pt x="506730" y="1061720"/>
                    <a:pt x="497840" y="1066800"/>
                  </a:cubicBezTo>
                  <a:cubicBezTo>
                    <a:pt x="487680" y="1071880"/>
                    <a:pt x="457200" y="1074420"/>
                    <a:pt x="457200" y="107442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9" id="99"/>
          <p:cNvGrpSpPr/>
          <p:nvPr/>
        </p:nvGrpSpPr>
        <p:grpSpPr>
          <a:xfrm rot="0">
            <a:off x="9040178" y="7259955"/>
            <a:ext cx="3188970" cy="686752"/>
            <a:chOff x="0" y="0"/>
            <a:chExt cx="4251960" cy="91567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50800" y="49530"/>
              <a:ext cx="4154170" cy="817880"/>
            </a:xfrm>
            <a:custGeom>
              <a:avLst/>
              <a:gdLst/>
              <a:ahLst/>
              <a:cxnLst/>
              <a:rect r="r" b="b" t="t" l="l"/>
              <a:pathLst>
                <a:path h="817880" w="4154170">
                  <a:moveTo>
                    <a:pt x="107950" y="20320"/>
                  </a:moveTo>
                  <a:cubicBezTo>
                    <a:pt x="410210" y="261620"/>
                    <a:pt x="458470" y="295910"/>
                    <a:pt x="534670" y="339090"/>
                  </a:cubicBezTo>
                  <a:cubicBezTo>
                    <a:pt x="642620" y="400050"/>
                    <a:pt x="830580" y="494030"/>
                    <a:pt x="935990" y="535940"/>
                  </a:cubicBezTo>
                  <a:cubicBezTo>
                    <a:pt x="1002030" y="561340"/>
                    <a:pt x="1043940" y="572770"/>
                    <a:pt x="1099820" y="586740"/>
                  </a:cubicBezTo>
                  <a:cubicBezTo>
                    <a:pt x="1159510" y="601980"/>
                    <a:pt x="1209040" y="610870"/>
                    <a:pt x="1282700" y="622300"/>
                  </a:cubicBezTo>
                  <a:cubicBezTo>
                    <a:pt x="1395730" y="638810"/>
                    <a:pt x="1563370" y="660400"/>
                    <a:pt x="1710690" y="673100"/>
                  </a:cubicBezTo>
                  <a:cubicBezTo>
                    <a:pt x="1869440" y="687070"/>
                    <a:pt x="2038350" y="697230"/>
                    <a:pt x="2205990" y="698500"/>
                  </a:cubicBezTo>
                  <a:cubicBezTo>
                    <a:pt x="2378710" y="699770"/>
                    <a:pt x="2556510" y="693420"/>
                    <a:pt x="2730500" y="679450"/>
                  </a:cubicBezTo>
                  <a:cubicBezTo>
                    <a:pt x="2905760" y="665480"/>
                    <a:pt x="3112770" y="637540"/>
                    <a:pt x="3253740" y="615950"/>
                  </a:cubicBezTo>
                  <a:cubicBezTo>
                    <a:pt x="3352800" y="600710"/>
                    <a:pt x="3402330" y="591820"/>
                    <a:pt x="3501390" y="568960"/>
                  </a:cubicBezTo>
                  <a:cubicBezTo>
                    <a:pt x="3655060" y="534670"/>
                    <a:pt x="4001770" y="425450"/>
                    <a:pt x="4079240" y="417830"/>
                  </a:cubicBezTo>
                  <a:cubicBezTo>
                    <a:pt x="4098290" y="416560"/>
                    <a:pt x="4104640" y="414020"/>
                    <a:pt x="4116070" y="420370"/>
                  </a:cubicBezTo>
                  <a:cubicBezTo>
                    <a:pt x="4128770" y="426720"/>
                    <a:pt x="4145280" y="447040"/>
                    <a:pt x="4150360" y="461010"/>
                  </a:cubicBezTo>
                  <a:cubicBezTo>
                    <a:pt x="4154170" y="472440"/>
                    <a:pt x="4151630" y="486410"/>
                    <a:pt x="4146550" y="497840"/>
                  </a:cubicBezTo>
                  <a:cubicBezTo>
                    <a:pt x="4138930" y="510540"/>
                    <a:pt x="4117340" y="525780"/>
                    <a:pt x="4103370" y="529590"/>
                  </a:cubicBezTo>
                  <a:cubicBezTo>
                    <a:pt x="4091940" y="532130"/>
                    <a:pt x="4077970" y="529590"/>
                    <a:pt x="4067810" y="523240"/>
                  </a:cubicBezTo>
                  <a:cubicBezTo>
                    <a:pt x="4057650" y="518160"/>
                    <a:pt x="4046220" y="509270"/>
                    <a:pt x="4042410" y="497840"/>
                  </a:cubicBezTo>
                  <a:cubicBezTo>
                    <a:pt x="4037330" y="483870"/>
                    <a:pt x="4037330" y="457200"/>
                    <a:pt x="4044950" y="443230"/>
                  </a:cubicBezTo>
                  <a:cubicBezTo>
                    <a:pt x="4053840" y="430530"/>
                    <a:pt x="4075430" y="416560"/>
                    <a:pt x="4090670" y="416560"/>
                  </a:cubicBezTo>
                  <a:cubicBezTo>
                    <a:pt x="4107180" y="415290"/>
                    <a:pt x="4130040" y="425450"/>
                    <a:pt x="4140200" y="438150"/>
                  </a:cubicBezTo>
                  <a:cubicBezTo>
                    <a:pt x="4149090" y="450850"/>
                    <a:pt x="4154170" y="476250"/>
                    <a:pt x="4149090" y="491490"/>
                  </a:cubicBezTo>
                  <a:cubicBezTo>
                    <a:pt x="4144010" y="506730"/>
                    <a:pt x="4132580" y="515620"/>
                    <a:pt x="4109720" y="528320"/>
                  </a:cubicBezTo>
                  <a:cubicBezTo>
                    <a:pt x="4030980" y="571500"/>
                    <a:pt x="3713480" y="642620"/>
                    <a:pt x="3522980" y="681990"/>
                  </a:cubicBezTo>
                  <a:cubicBezTo>
                    <a:pt x="3346450" y="718820"/>
                    <a:pt x="3181350" y="742950"/>
                    <a:pt x="3007360" y="764540"/>
                  </a:cubicBezTo>
                  <a:cubicBezTo>
                    <a:pt x="2829560" y="786130"/>
                    <a:pt x="2616200" y="806450"/>
                    <a:pt x="2468880" y="812800"/>
                  </a:cubicBezTo>
                  <a:cubicBezTo>
                    <a:pt x="2364740" y="817880"/>
                    <a:pt x="2312670" y="817880"/>
                    <a:pt x="2202180" y="814070"/>
                  </a:cubicBezTo>
                  <a:cubicBezTo>
                    <a:pt x="2018030" y="808990"/>
                    <a:pt x="1678940" y="788670"/>
                    <a:pt x="1471930" y="765810"/>
                  </a:cubicBezTo>
                  <a:cubicBezTo>
                    <a:pt x="1315720" y="748030"/>
                    <a:pt x="1172210" y="726440"/>
                    <a:pt x="1065530" y="702310"/>
                  </a:cubicBezTo>
                  <a:cubicBezTo>
                    <a:pt x="993140" y="685800"/>
                    <a:pt x="958850" y="675640"/>
                    <a:pt x="889000" y="648970"/>
                  </a:cubicBezTo>
                  <a:cubicBezTo>
                    <a:pt x="777240" y="607060"/>
                    <a:pt x="588010" y="523240"/>
                    <a:pt x="463550" y="452120"/>
                  </a:cubicBezTo>
                  <a:cubicBezTo>
                    <a:pt x="358140" y="392430"/>
                    <a:pt x="264160" y="325120"/>
                    <a:pt x="185420" y="261620"/>
                  </a:cubicBezTo>
                  <a:cubicBezTo>
                    <a:pt x="119380" y="208280"/>
                    <a:pt x="41910" y="142240"/>
                    <a:pt x="16510" y="104140"/>
                  </a:cubicBezTo>
                  <a:cubicBezTo>
                    <a:pt x="5080" y="87630"/>
                    <a:pt x="1270" y="77470"/>
                    <a:pt x="0" y="63500"/>
                  </a:cubicBezTo>
                  <a:cubicBezTo>
                    <a:pt x="0" y="49530"/>
                    <a:pt x="6350" y="33020"/>
                    <a:pt x="15240" y="21590"/>
                  </a:cubicBezTo>
                  <a:cubicBezTo>
                    <a:pt x="24130" y="11430"/>
                    <a:pt x="39370" y="2540"/>
                    <a:pt x="53340" y="1270"/>
                  </a:cubicBezTo>
                  <a:cubicBezTo>
                    <a:pt x="69850" y="0"/>
                    <a:pt x="107950" y="20320"/>
                    <a:pt x="107950" y="2032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1" id="101"/>
          <p:cNvGrpSpPr/>
          <p:nvPr/>
        </p:nvGrpSpPr>
        <p:grpSpPr>
          <a:xfrm rot="0">
            <a:off x="12610148" y="7460932"/>
            <a:ext cx="3070860" cy="468630"/>
            <a:chOff x="0" y="0"/>
            <a:chExt cx="4094480" cy="62484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50800" y="46990"/>
              <a:ext cx="3995420" cy="529590"/>
            </a:xfrm>
            <a:custGeom>
              <a:avLst/>
              <a:gdLst/>
              <a:ahLst/>
              <a:cxnLst/>
              <a:rect r="r" b="b" t="t" l="l"/>
              <a:pathLst>
                <a:path h="529590" w="3995420">
                  <a:moveTo>
                    <a:pt x="93980" y="83820"/>
                  </a:moveTo>
                  <a:cubicBezTo>
                    <a:pt x="397510" y="231140"/>
                    <a:pt x="594360" y="275590"/>
                    <a:pt x="756920" y="309880"/>
                  </a:cubicBezTo>
                  <a:cubicBezTo>
                    <a:pt x="920750" y="345440"/>
                    <a:pt x="1099820" y="377190"/>
                    <a:pt x="1258570" y="393700"/>
                  </a:cubicBezTo>
                  <a:cubicBezTo>
                    <a:pt x="1402080" y="407670"/>
                    <a:pt x="1529080" y="411480"/>
                    <a:pt x="1671320" y="410210"/>
                  </a:cubicBezTo>
                  <a:cubicBezTo>
                    <a:pt x="1821180" y="407670"/>
                    <a:pt x="1978660" y="393700"/>
                    <a:pt x="2137410" y="375920"/>
                  </a:cubicBezTo>
                  <a:cubicBezTo>
                    <a:pt x="2303780" y="355600"/>
                    <a:pt x="2473960" y="325120"/>
                    <a:pt x="2645410" y="294640"/>
                  </a:cubicBezTo>
                  <a:cubicBezTo>
                    <a:pt x="2820670" y="262890"/>
                    <a:pt x="2984500" y="231140"/>
                    <a:pt x="3175000" y="187960"/>
                  </a:cubicBezTo>
                  <a:cubicBezTo>
                    <a:pt x="3402330" y="137160"/>
                    <a:pt x="3826510" y="11430"/>
                    <a:pt x="3917950" y="3810"/>
                  </a:cubicBezTo>
                  <a:cubicBezTo>
                    <a:pt x="3938270" y="1270"/>
                    <a:pt x="3944620" y="0"/>
                    <a:pt x="3956050" y="6350"/>
                  </a:cubicBezTo>
                  <a:cubicBezTo>
                    <a:pt x="3970020" y="13970"/>
                    <a:pt x="3987800" y="35560"/>
                    <a:pt x="3991610" y="50800"/>
                  </a:cubicBezTo>
                  <a:cubicBezTo>
                    <a:pt x="3995420" y="62230"/>
                    <a:pt x="3992880" y="77470"/>
                    <a:pt x="3986530" y="88900"/>
                  </a:cubicBezTo>
                  <a:cubicBezTo>
                    <a:pt x="3978910" y="101600"/>
                    <a:pt x="3957320" y="119380"/>
                    <a:pt x="3940810" y="120650"/>
                  </a:cubicBezTo>
                  <a:cubicBezTo>
                    <a:pt x="3924300" y="123190"/>
                    <a:pt x="3898900" y="114300"/>
                    <a:pt x="3887470" y="101600"/>
                  </a:cubicBezTo>
                  <a:cubicBezTo>
                    <a:pt x="3877310" y="90170"/>
                    <a:pt x="3870960" y="63500"/>
                    <a:pt x="3874770" y="46990"/>
                  </a:cubicBezTo>
                  <a:cubicBezTo>
                    <a:pt x="3878580" y="31750"/>
                    <a:pt x="3896360" y="11430"/>
                    <a:pt x="3911600" y="5080"/>
                  </a:cubicBezTo>
                  <a:cubicBezTo>
                    <a:pt x="3926840" y="0"/>
                    <a:pt x="3953510" y="3810"/>
                    <a:pt x="3967480" y="12700"/>
                  </a:cubicBezTo>
                  <a:cubicBezTo>
                    <a:pt x="3981450" y="22860"/>
                    <a:pt x="3991610" y="48260"/>
                    <a:pt x="3992880" y="63500"/>
                  </a:cubicBezTo>
                  <a:cubicBezTo>
                    <a:pt x="3992880" y="76200"/>
                    <a:pt x="3986530" y="90170"/>
                    <a:pt x="3978910" y="99060"/>
                  </a:cubicBezTo>
                  <a:cubicBezTo>
                    <a:pt x="3971290" y="109220"/>
                    <a:pt x="3966210" y="111760"/>
                    <a:pt x="3947160" y="119380"/>
                  </a:cubicBezTo>
                  <a:cubicBezTo>
                    <a:pt x="3862070" y="156210"/>
                    <a:pt x="3451860" y="245110"/>
                    <a:pt x="3199130" y="300990"/>
                  </a:cubicBezTo>
                  <a:cubicBezTo>
                    <a:pt x="2938780" y="356870"/>
                    <a:pt x="2639060" y="416560"/>
                    <a:pt x="2404110" y="453390"/>
                  </a:cubicBezTo>
                  <a:cubicBezTo>
                    <a:pt x="2218690" y="482600"/>
                    <a:pt x="2039620" y="504190"/>
                    <a:pt x="1905000" y="515620"/>
                  </a:cubicBezTo>
                  <a:cubicBezTo>
                    <a:pt x="1812290" y="523240"/>
                    <a:pt x="1747520" y="524510"/>
                    <a:pt x="1670050" y="525780"/>
                  </a:cubicBezTo>
                  <a:cubicBezTo>
                    <a:pt x="1595120" y="527050"/>
                    <a:pt x="1534160" y="529590"/>
                    <a:pt x="1450340" y="524510"/>
                  </a:cubicBezTo>
                  <a:cubicBezTo>
                    <a:pt x="1338580" y="519430"/>
                    <a:pt x="1182370" y="504190"/>
                    <a:pt x="1057910" y="487680"/>
                  </a:cubicBezTo>
                  <a:cubicBezTo>
                    <a:pt x="943610" y="473710"/>
                    <a:pt x="843280" y="455930"/>
                    <a:pt x="728980" y="431800"/>
                  </a:cubicBezTo>
                  <a:cubicBezTo>
                    <a:pt x="603250" y="406400"/>
                    <a:pt x="443230" y="372110"/>
                    <a:pt x="331470" y="335280"/>
                  </a:cubicBezTo>
                  <a:cubicBezTo>
                    <a:pt x="246380" y="307340"/>
                    <a:pt x="168910" y="275590"/>
                    <a:pt x="113030" y="243840"/>
                  </a:cubicBezTo>
                  <a:cubicBezTo>
                    <a:pt x="72390" y="220980"/>
                    <a:pt x="33020" y="195580"/>
                    <a:pt x="15240" y="173990"/>
                  </a:cubicBezTo>
                  <a:cubicBezTo>
                    <a:pt x="5080" y="160020"/>
                    <a:pt x="0" y="147320"/>
                    <a:pt x="0" y="133350"/>
                  </a:cubicBezTo>
                  <a:cubicBezTo>
                    <a:pt x="0" y="120650"/>
                    <a:pt x="6350" y="104140"/>
                    <a:pt x="13970" y="93980"/>
                  </a:cubicBezTo>
                  <a:cubicBezTo>
                    <a:pt x="22860" y="83820"/>
                    <a:pt x="39370" y="74930"/>
                    <a:pt x="52070" y="73660"/>
                  </a:cubicBezTo>
                  <a:cubicBezTo>
                    <a:pt x="64770" y="72390"/>
                    <a:pt x="93980" y="83820"/>
                    <a:pt x="93980" y="8382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3" id="103"/>
          <p:cNvGrpSpPr/>
          <p:nvPr/>
        </p:nvGrpSpPr>
        <p:grpSpPr>
          <a:xfrm rot="0">
            <a:off x="8402002" y="7931468"/>
            <a:ext cx="836295" cy="819150"/>
            <a:chOff x="0" y="0"/>
            <a:chExt cx="1115060" cy="109220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40640" y="49530"/>
              <a:ext cx="1024890" cy="1018540"/>
            </a:xfrm>
            <a:custGeom>
              <a:avLst/>
              <a:gdLst/>
              <a:ahLst/>
              <a:cxnLst/>
              <a:rect r="r" b="b" t="t" l="l"/>
              <a:pathLst>
                <a:path h="1018540" w="1024890">
                  <a:moveTo>
                    <a:pt x="241300" y="69850"/>
                  </a:moveTo>
                  <a:cubicBezTo>
                    <a:pt x="227330" y="532130"/>
                    <a:pt x="209550" y="600710"/>
                    <a:pt x="191770" y="661670"/>
                  </a:cubicBezTo>
                  <a:cubicBezTo>
                    <a:pt x="177800" y="712470"/>
                    <a:pt x="127000" y="765810"/>
                    <a:pt x="143510" y="796290"/>
                  </a:cubicBezTo>
                  <a:cubicBezTo>
                    <a:pt x="163830" y="833120"/>
                    <a:pt x="256540" y="836930"/>
                    <a:pt x="341630" y="847090"/>
                  </a:cubicBezTo>
                  <a:cubicBezTo>
                    <a:pt x="492760" y="866140"/>
                    <a:pt x="891540" y="819150"/>
                    <a:pt x="972820" y="847090"/>
                  </a:cubicBezTo>
                  <a:cubicBezTo>
                    <a:pt x="994410" y="854710"/>
                    <a:pt x="1002030" y="863600"/>
                    <a:pt x="1010920" y="875030"/>
                  </a:cubicBezTo>
                  <a:cubicBezTo>
                    <a:pt x="1018540" y="887730"/>
                    <a:pt x="1023620" y="906780"/>
                    <a:pt x="1023620" y="920750"/>
                  </a:cubicBezTo>
                  <a:cubicBezTo>
                    <a:pt x="1022350" y="935990"/>
                    <a:pt x="1017270" y="953770"/>
                    <a:pt x="1005840" y="965200"/>
                  </a:cubicBezTo>
                  <a:cubicBezTo>
                    <a:pt x="991870" y="979170"/>
                    <a:pt x="961390" y="993140"/>
                    <a:pt x="941070" y="991870"/>
                  </a:cubicBezTo>
                  <a:cubicBezTo>
                    <a:pt x="920750" y="989330"/>
                    <a:pt x="892810" y="969010"/>
                    <a:pt x="882650" y="952500"/>
                  </a:cubicBezTo>
                  <a:cubicBezTo>
                    <a:pt x="873760" y="938530"/>
                    <a:pt x="872490" y="919480"/>
                    <a:pt x="875030" y="905510"/>
                  </a:cubicBezTo>
                  <a:cubicBezTo>
                    <a:pt x="877570" y="890270"/>
                    <a:pt x="886460" y="873760"/>
                    <a:pt x="897890" y="863600"/>
                  </a:cubicBezTo>
                  <a:cubicBezTo>
                    <a:pt x="908050" y="853440"/>
                    <a:pt x="925830" y="844550"/>
                    <a:pt x="941070" y="843280"/>
                  </a:cubicBezTo>
                  <a:cubicBezTo>
                    <a:pt x="955040" y="842010"/>
                    <a:pt x="974090" y="844550"/>
                    <a:pt x="986790" y="853440"/>
                  </a:cubicBezTo>
                  <a:cubicBezTo>
                    <a:pt x="1003300" y="864870"/>
                    <a:pt x="1021080" y="894080"/>
                    <a:pt x="1023620" y="913130"/>
                  </a:cubicBezTo>
                  <a:cubicBezTo>
                    <a:pt x="1024890" y="929640"/>
                    <a:pt x="1019810" y="946150"/>
                    <a:pt x="1010920" y="958850"/>
                  </a:cubicBezTo>
                  <a:cubicBezTo>
                    <a:pt x="998220" y="974090"/>
                    <a:pt x="982980" y="984250"/>
                    <a:pt x="948690" y="991870"/>
                  </a:cubicBezTo>
                  <a:cubicBezTo>
                    <a:pt x="834390" y="1018540"/>
                    <a:pt x="290830" y="995680"/>
                    <a:pt x="153670" y="969010"/>
                  </a:cubicBezTo>
                  <a:cubicBezTo>
                    <a:pt x="104140" y="958850"/>
                    <a:pt x="80010" y="951230"/>
                    <a:pt x="55880" y="930910"/>
                  </a:cubicBezTo>
                  <a:cubicBezTo>
                    <a:pt x="33020" y="910590"/>
                    <a:pt x="15240" y="887730"/>
                    <a:pt x="10160" y="849630"/>
                  </a:cubicBezTo>
                  <a:cubicBezTo>
                    <a:pt x="0" y="767080"/>
                    <a:pt x="95250" y="584200"/>
                    <a:pt x="110490" y="450850"/>
                  </a:cubicBezTo>
                  <a:cubicBezTo>
                    <a:pt x="127000" y="318770"/>
                    <a:pt x="87630" y="115570"/>
                    <a:pt x="107950" y="53340"/>
                  </a:cubicBezTo>
                  <a:cubicBezTo>
                    <a:pt x="114300" y="31750"/>
                    <a:pt x="121920" y="21590"/>
                    <a:pt x="134620" y="13970"/>
                  </a:cubicBezTo>
                  <a:cubicBezTo>
                    <a:pt x="147320" y="5080"/>
                    <a:pt x="166370" y="0"/>
                    <a:pt x="181610" y="1270"/>
                  </a:cubicBezTo>
                  <a:cubicBezTo>
                    <a:pt x="196850" y="3810"/>
                    <a:pt x="214630" y="12700"/>
                    <a:pt x="224790" y="24130"/>
                  </a:cubicBezTo>
                  <a:cubicBezTo>
                    <a:pt x="234950" y="35560"/>
                    <a:pt x="241300" y="69850"/>
                    <a:pt x="241300" y="6985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5" id="105"/>
          <p:cNvGrpSpPr/>
          <p:nvPr/>
        </p:nvGrpSpPr>
        <p:grpSpPr>
          <a:xfrm rot="0">
            <a:off x="8563928" y="8024812"/>
            <a:ext cx="396240" cy="1139190"/>
            <a:chOff x="0" y="0"/>
            <a:chExt cx="528320" cy="151892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41910" y="45720"/>
              <a:ext cx="435610" cy="1423670"/>
            </a:xfrm>
            <a:custGeom>
              <a:avLst/>
              <a:gdLst/>
              <a:ahLst/>
              <a:cxnLst/>
              <a:rect r="r" b="b" t="t" l="l"/>
              <a:pathLst>
                <a:path h="1423670" w="435610">
                  <a:moveTo>
                    <a:pt x="434340" y="83820"/>
                  </a:moveTo>
                  <a:cubicBezTo>
                    <a:pt x="372110" y="339090"/>
                    <a:pt x="349250" y="382270"/>
                    <a:pt x="326390" y="452120"/>
                  </a:cubicBezTo>
                  <a:cubicBezTo>
                    <a:pt x="290830" y="560070"/>
                    <a:pt x="240030" y="736600"/>
                    <a:pt x="209550" y="866140"/>
                  </a:cubicBezTo>
                  <a:cubicBezTo>
                    <a:pt x="184150" y="977900"/>
                    <a:pt x="162560" y="1089660"/>
                    <a:pt x="151130" y="1182370"/>
                  </a:cubicBezTo>
                  <a:cubicBezTo>
                    <a:pt x="143510" y="1254760"/>
                    <a:pt x="156210" y="1341120"/>
                    <a:pt x="142240" y="1379220"/>
                  </a:cubicBezTo>
                  <a:cubicBezTo>
                    <a:pt x="134620" y="1395730"/>
                    <a:pt x="125730" y="1404620"/>
                    <a:pt x="114300" y="1412240"/>
                  </a:cubicBezTo>
                  <a:cubicBezTo>
                    <a:pt x="101600" y="1419860"/>
                    <a:pt x="85090" y="1423670"/>
                    <a:pt x="71120" y="1422400"/>
                  </a:cubicBezTo>
                  <a:cubicBezTo>
                    <a:pt x="57150" y="1421130"/>
                    <a:pt x="40640" y="1413510"/>
                    <a:pt x="30480" y="1404620"/>
                  </a:cubicBezTo>
                  <a:cubicBezTo>
                    <a:pt x="20320" y="1394460"/>
                    <a:pt x="11430" y="1380490"/>
                    <a:pt x="10160" y="1365250"/>
                  </a:cubicBezTo>
                  <a:cubicBezTo>
                    <a:pt x="7620" y="1347470"/>
                    <a:pt x="16510" y="1316990"/>
                    <a:pt x="29210" y="1304290"/>
                  </a:cubicBezTo>
                  <a:cubicBezTo>
                    <a:pt x="43180" y="1291590"/>
                    <a:pt x="72390" y="1282700"/>
                    <a:pt x="91440" y="1286510"/>
                  </a:cubicBezTo>
                  <a:cubicBezTo>
                    <a:pt x="110490" y="1290320"/>
                    <a:pt x="133350" y="1311910"/>
                    <a:pt x="140970" y="1327150"/>
                  </a:cubicBezTo>
                  <a:cubicBezTo>
                    <a:pt x="148590" y="1341120"/>
                    <a:pt x="147320" y="1357630"/>
                    <a:pt x="143510" y="1371600"/>
                  </a:cubicBezTo>
                  <a:cubicBezTo>
                    <a:pt x="140970" y="1385570"/>
                    <a:pt x="130810" y="1399540"/>
                    <a:pt x="119380" y="1408430"/>
                  </a:cubicBezTo>
                  <a:cubicBezTo>
                    <a:pt x="109220" y="1417320"/>
                    <a:pt x="92710" y="1422400"/>
                    <a:pt x="78740" y="1422400"/>
                  </a:cubicBezTo>
                  <a:cubicBezTo>
                    <a:pt x="64770" y="1422400"/>
                    <a:pt x="46990" y="1418590"/>
                    <a:pt x="36830" y="1409700"/>
                  </a:cubicBezTo>
                  <a:cubicBezTo>
                    <a:pt x="22860" y="1397000"/>
                    <a:pt x="13970" y="1376680"/>
                    <a:pt x="8890" y="1351280"/>
                  </a:cubicBezTo>
                  <a:cubicBezTo>
                    <a:pt x="0" y="1306830"/>
                    <a:pt x="13970" y="1231900"/>
                    <a:pt x="24130" y="1160780"/>
                  </a:cubicBezTo>
                  <a:cubicBezTo>
                    <a:pt x="38100" y="1065530"/>
                    <a:pt x="59690" y="958850"/>
                    <a:pt x="90170" y="834390"/>
                  </a:cubicBezTo>
                  <a:cubicBezTo>
                    <a:pt x="132080" y="668020"/>
                    <a:pt x="226060" y="397510"/>
                    <a:pt x="262890" y="251460"/>
                  </a:cubicBezTo>
                  <a:cubicBezTo>
                    <a:pt x="284480" y="163830"/>
                    <a:pt x="285750" y="78740"/>
                    <a:pt x="307340" y="40640"/>
                  </a:cubicBezTo>
                  <a:cubicBezTo>
                    <a:pt x="317500" y="21590"/>
                    <a:pt x="327660" y="12700"/>
                    <a:pt x="341630" y="6350"/>
                  </a:cubicBezTo>
                  <a:cubicBezTo>
                    <a:pt x="355600" y="1270"/>
                    <a:pt x="375920" y="0"/>
                    <a:pt x="389890" y="5080"/>
                  </a:cubicBezTo>
                  <a:cubicBezTo>
                    <a:pt x="405130" y="10160"/>
                    <a:pt x="420370" y="22860"/>
                    <a:pt x="427990" y="36830"/>
                  </a:cubicBezTo>
                  <a:cubicBezTo>
                    <a:pt x="435610" y="49530"/>
                    <a:pt x="434340" y="83820"/>
                    <a:pt x="434340" y="8382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7" id="107"/>
          <p:cNvGrpSpPr/>
          <p:nvPr/>
        </p:nvGrpSpPr>
        <p:grpSpPr>
          <a:xfrm rot="0">
            <a:off x="9706928" y="8475345"/>
            <a:ext cx="728662" cy="236220"/>
            <a:chOff x="0" y="0"/>
            <a:chExt cx="971550" cy="31496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45720" y="46990"/>
              <a:ext cx="875030" cy="236220"/>
            </a:xfrm>
            <a:custGeom>
              <a:avLst/>
              <a:gdLst/>
              <a:ahLst/>
              <a:cxnLst/>
              <a:rect r="r" b="b" t="t" l="l"/>
              <a:pathLst>
                <a:path h="236220" w="875030">
                  <a:moveTo>
                    <a:pt x="99060" y="3810"/>
                  </a:moveTo>
                  <a:cubicBezTo>
                    <a:pt x="266700" y="58420"/>
                    <a:pt x="300990" y="62230"/>
                    <a:pt x="359410" y="66040"/>
                  </a:cubicBezTo>
                  <a:cubicBezTo>
                    <a:pt x="468630" y="74930"/>
                    <a:pt x="759460" y="54610"/>
                    <a:pt x="825500" y="78740"/>
                  </a:cubicBezTo>
                  <a:cubicBezTo>
                    <a:pt x="845820" y="85090"/>
                    <a:pt x="853440" y="93980"/>
                    <a:pt x="862330" y="105410"/>
                  </a:cubicBezTo>
                  <a:cubicBezTo>
                    <a:pt x="869950" y="118110"/>
                    <a:pt x="875030" y="135890"/>
                    <a:pt x="873760" y="149860"/>
                  </a:cubicBezTo>
                  <a:cubicBezTo>
                    <a:pt x="873760" y="165100"/>
                    <a:pt x="866140" y="181610"/>
                    <a:pt x="857250" y="193040"/>
                  </a:cubicBezTo>
                  <a:cubicBezTo>
                    <a:pt x="847090" y="204470"/>
                    <a:pt x="831850" y="213360"/>
                    <a:pt x="817880" y="217170"/>
                  </a:cubicBezTo>
                  <a:cubicBezTo>
                    <a:pt x="803910" y="219710"/>
                    <a:pt x="784860" y="219710"/>
                    <a:pt x="772160" y="212090"/>
                  </a:cubicBezTo>
                  <a:cubicBezTo>
                    <a:pt x="755650" y="201930"/>
                    <a:pt x="734060" y="177800"/>
                    <a:pt x="731520" y="157480"/>
                  </a:cubicBezTo>
                  <a:cubicBezTo>
                    <a:pt x="727710" y="138430"/>
                    <a:pt x="740410" y="107950"/>
                    <a:pt x="753110" y="93980"/>
                  </a:cubicBezTo>
                  <a:cubicBezTo>
                    <a:pt x="763270" y="82550"/>
                    <a:pt x="779780" y="76200"/>
                    <a:pt x="795020" y="74930"/>
                  </a:cubicBezTo>
                  <a:cubicBezTo>
                    <a:pt x="808990" y="73660"/>
                    <a:pt x="826770" y="77470"/>
                    <a:pt x="839470" y="85090"/>
                  </a:cubicBezTo>
                  <a:cubicBezTo>
                    <a:pt x="852170" y="92710"/>
                    <a:pt x="864870" y="105410"/>
                    <a:pt x="868680" y="119380"/>
                  </a:cubicBezTo>
                  <a:cubicBezTo>
                    <a:pt x="875030" y="137160"/>
                    <a:pt x="871220" y="170180"/>
                    <a:pt x="862330" y="186690"/>
                  </a:cubicBezTo>
                  <a:cubicBezTo>
                    <a:pt x="854710" y="200660"/>
                    <a:pt x="845820" y="208280"/>
                    <a:pt x="825500" y="214630"/>
                  </a:cubicBezTo>
                  <a:cubicBezTo>
                    <a:pt x="756920" y="236220"/>
                    <a:pt x="462280" y="208280"/>
                    <a:pt x="344170" y="199390"/>
                  </a:cubicBezTo>
                  <a:cubicBezTo>
                    <a:pt x="274320" y="195580"/>
                    <a:pt x="231140" y="194310"/>
                    <a:pt x="179070" y="182880"/>
                  </a:cubicBezTo>
                  <a:cubicBezTo>
                    <a:pt x="129540" y="171450"/>
                    <a:pt x="64770" y="156210"/>
                    <a:pt x="36830" y="135890"/>
                  </a:cubicBezTo>
                  <a:cubicBezTo>
                    <a:pt x="19050" y="123190"/>
                    <a:pt x="10160" y="109220"/>
                    <a:pt x="5080" y="93980"/>
                  </a:cubicBezTo>
                  <a:cubicBezTo>
                    <a:pt x="0" y="78740"/>
                    <a:pt x="2540" y="57150"/>
                    <a:pt x="8890" y="41910"/>
                  </a:cubicBezTo>
                  <a:cubicBezTo>
                    <a:pt x="16510" y="27940"/>
                    <a:pt x="31750" y="12700"/>
                    <a:pt x="46990" y="6350"/>
                  </a:cubicBezTo>
                  <a:cubicBezTo>
                    <a:pt x="62230" y="0"/>
                    <a:pt x="99060" y="3810"/>
                    <a:pt x="99060" y="381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9" id="109"/>
          <p:cNvGrpSpPr/>
          <p:nvPr/>
        </p:nvGrpSpPr>
        <p:grpSpPr>
          <a:xfrm rot="0">
            <a:off x="9833610" y="8148638"/>
            <a:ext cx="236220" cy="1017270"/>
            <a:chOff x="0" y="0"/>
            <a:chExt cx="314960" cy="135636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34290" y="49530"/>
              <a:ext cx="229870" cy="1256030"/>
            </a:xfrm>
            <a:custGeom>
              <a:avLst/>
              <a:gdLst/>
              <a:ahLst/>
              <a:cxnLst/>
              <a:rect r="r" b="b" t="t" l="l"/>
              <a:pathLst>
                <a:path h="1256030" w="229870">
                  <a:moveTo>
                    <a:pt x="229870" y="71120"/>
                  </a:moveTo>
                  <a:cubicBezTo>
                    <a:pt x="212090" y="614680"/>
                    <a:pt x="179070" y="681990"/>
                    <a:pt x="167640" y="782320"/>
                  </a:cubicBezTo>
                  <a:cubicBezTo>
                    <a:pt x="153670" y="908050"/>
                    <a:pt x="177800" y="1145540"/>
                    <a:pt x="154940" y="1207770"/>
                  </a:cubicBezTo>
                  <a:cubicBezTo>
                    <a:pt x="147320" y="1228090"/>
                    <a:pt x="140970" y="1235710"/>
                    <a:pt x="127000" y="1243330"/>
                  </a:cubicBezTo>
                  <a:cubicBezTo>
                    <a:pt x="111760" y="1252220"/>
                    <a:pt x="78740" y="1256030"/>
                    <a:pt x="60960" y="1250950"/>
                  </a:cubicBezTo>
                  <a:cubicBezTo>
                    <a:pt x="46990" y="1245870"/>
                    <a:pt x="34290" y="1233170"/>
                    <a:pt x="26670" y="1221740"/>
                  </a:cubicBezTo>
                  <a:cubicBezTo>
                    <a:pt x="19050" y="1209040"/>
                    <a:pt x="15240" y="1191260"/>
                    <a:pt x="17780" y="1177290"/>
                  </a:cubicBezTo>
                  <a:cubicBezTo>
                    <a:pt x="19050" y="1163320"/>
                    <a:pt x="25400" y="1145540"/>
                    <a:pt x="36830" y="1135380"/>
                  </a:cubicBezTo>
                  <a:cubicBezTo>
                    <a:pt x="49530" y="1123950"/>
                    <a:pt x="80010" y="1111250"/>
                    <a:pt x="99060" y="1115060"/>
                  </a:cubicBezTo>
                  <a:cubicBezTo>
                    <a:pt x="118110" y="1117600"/>
                    <a:pt x="143510" y="1139190"/>
                    <a:pt x="152400" y="1155700"/>
                  </a:cubicBezTo>
                  <a:cubicBezTo>
                    <a:pt x="160020" y="1168400"/>
                    <a:pt x="160020" y="1186180"/>
                    <a:pt x="157480" y="1200150"/>
                  </a:cubicBezTo>
                  <a:cubicBezTo>
                    <a:pt x="153670" y="1214120"/>
                    <a:pt x="144780" y="1229360"/>
                    <a:pt x="133350" y="1239520"/>
                  </a:cubicBezTo>
                  <a:cubicBezTo>
                    <a:pt x="123190" y="1248410"/>
                    <a:pt x="105410" y="1254760"/>
                    <a:pt x="91440" y="1256030"/>
                  </a:cubicBezTo>
                  <a:cubicBezTo>
                    <a:pt x="77470" y="1256030"/>
                    <a:pt x="59690" y="1253490"/>
                    <a:pt x="48260" y="1243330"/>
                  </a:cubicBezTo>
                  <a:cubicBezTo>
                    <a:pt x="33020" y="1231900"/>
                    <a:pt x="22860" y="1215390"/>
                    <a:pt x="16510" y="1184910"/>
                  </a:cubicBezTo>
                  <a:cubicBezTo>
                    <a:pt x="0" y="1108710"/>
                    <a:pt x="29210" y="875030"/>
                    <a:pt x="45720" y="753110"/>
                  </a:cubicBezTo>
                  <a:cubicBezTo>
                    <a:pt x="58420" y="660400"/>
                    <a:pt x="87630" y="607060"/>
                    <a:pt x="97790" y="513080"/>
                  </a:cubicBezTo>
                  <a:cubicBezTo>
                    <a:pt x="110490" y="384810"/>
                    <a:pt x="72390" y="123190"/>
                    <a:pt x="92710" y="54610"/>
                  </a:cubicBezTo>
                  <a:cubicBezTo>
                    <a:pt x="100330" y="31750"/>
                    <a:pt x="107950" y="22860"/>
                    <a:pt x="120650" y="13970"/>
                  </a:cubicBezTo>
                  <a:cubicBezTo>
                    <a:pt x="133350" y="5080"/>
                    <a:pt x="153670" y="0"/>
                    <a:pt x="168910" y="1270"/>
                  </a:cubicBezTo>
                  <a:cubicBezTo>
                    <a:pt x="184150" y="3810"/>
                    <a:pt x="201930" y="12700"/>
                    <a:pt x="212090" y="24130"/>
                  </a:cubicBezTo>
                  <a:cubicBezTo>
                    <a:pt x="222250" y="35560"/>
                    <a:pt x="229870" y="71120"/>
                    <a:pt x="229870" y="7112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1" id="111"/>
          <p:cNvGrpSpPr/>
          <p:nvPr/>
        </p:nvGrpSpPr>
        <p:grpSpPr>
          <a:xfrm rot="0">
            <a:off x="12081510" y="8001000"/>
            <a:ext cx="787718" cy="1079182"/>
            <a:chOff x="0" y="0"/>
            <a:chExt cx="1050290" cy="143891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35560" y="25400"/>
              <a:ext cx="969010" cy="1369060"/>
            </a:xfrm>
            <a:custGeom>
              <a:avLst/>
              <a:gdLst/>
              <a:ahLst/>
              <a:cxnLst/>
              <a:rect r="r" b="b" t="t" l="l"/>
              <a:pathLst>
                <a:path h="1369060" w="969010">
                  <a:moveTo>
                    <a:pt x="647700" y="472440"/>
                  </a:moveTo>
                  <a:cubicBezTo>
                    <a:pt x="613410" y="322580"/>
                    <a:pt x="548640" y="231140"/>
                    <a:pt x="504190" y="201930"/>
                  </a:cubicBezTo>
                  <a:cubicBezTo>
                    <a:pt x="477520" y="182880"/>
                    <a:pt x="457200" y="185420"/>
                    <a:pt x="422910" y="180340"/>
                  </a:cubicBezTo>
                  <a:cubicBezTo>
                    <a:pt x="368300" y="171450"/>
                    <a:pt x="224790" y="146050"/>
                    <a:pt x="207010" y="171450"/>
                  </a:cubicBezTo>
                  <a:cubicBezTo>
                    <a:pt x="194310" y="189230"/>
                    <a:pt x="237490" y="228600"/>
                    <a:pt x="245110" y="264160"/>
                  </a:cubicBezTo>
                  <a:cubicBezTo>
                    <a:pt x="254000" y="308610"/>
                    <a:pt x="234950" y="378460"/>
                    <a:pt x="246380" y="419100"/>
                  </a:cubicBezTo>
                  <a:cubicBezTo>
                    <a:pt x="255270" y="447040"/>
                    <a:pt x="266700" y="459740"/>
                    <a:pt x="288290" y="486410"/>
                  </a:cubicBezTo>
                  <a:cubicBezTo>
                    <a:pt x="327660" y="537210"/>
                    <a:pt x="410210" y="637540"/>
                    <a:pt x="490220" y="683260"/>
                  </a:cubicBezTo>
                  <a:cubicBezTo>
                    <a:pt x="572770" y="730250"/>
                    <a:pt x="702310" y="722630"/>
                    <a:pt x="779780" y="764540"/>
                  </a:cubicBezTo>
                  <a:cubicBezTo>
                    <a:pt x="840740" y="797560"/>
                    <a:pt x="895350" y="844550"/>
                    <a:pt x="925830" y="892810"/>
                  </a:cubicBezTo>
                  <a:cubicBezTo>
                    <a:pt x="952500" y="935990"/>
                    <a:pt x="958850" y="985520"/>
                    <a:pt x="963930" y="1033780"/>
                  </a:cubicBezTo>
                  <a:cubicBezTo>
                    <a:pt x="967740" y="1080770"/>
                    <a:pt x="969010" y="1132840"/>
                    <a:pt x="952500" y="1178560"/>
                  </a:cubicBezTo>
                  <a:cubicBezTo>
                    <a:pt x="935990" y="1225550"/>
                    <a:pt x="897890" y="1278890"/>
                    <a:pt x="859790" y="1308100"/>
                  </a:cubicBezTo>
                  <a:cubicBezTo>
                    <a:pt x="826770" y="1334770"/>
                    <a:pt x="781050" y="1347470"/>
                    <a:pt x="745490" y="1355090"/>
                  </a:cubicBezTo>
                  <a:cubicBezTo>
                    <a:pt x="715010" y="1362710"/>
                    <a:pt x="698500" y="1358900"/>
                    <a:pt x="660400" y="1360170"/>
                  </a:cubicBezTo>
                  <a:cubicBezTo>
                    <a:pt x="579120" y="1362710"/>
                    <a:pt x="375920" y="1369060"/>
                    <a:pt x="284480" y="1361440"/>
                  </a:cubicBezTo>
                  <a:cubicBezTo>
                    <a:pt x="231140" y="1357630"/>
                    <a:pt x="193040" y="1362710"/>
                    <a:pt x="158750" y="1342390"/>
                  </a:cubicBezTo>
                  <a:cubicBezTo>
                    <a:pt x="123190" y="1323340"/>
                    <a:pt x="99060" y="1285240"/>
                    <a:pt x="76200" y="1245870"/>
                  </a:cubicBezTo>
                  <a:cubicBezTo>
                    <a:pt x="49530" y="1200150"/>
                    <a:pt x="29210" y="1137920"/>
                    <a:pt x="17780" y="1078230"/>
                  </a:cubicBezTo>
                  <a:cubicBezTo>
                    <a:pt x="7620" y="1016000"/>
                    <a:pt x="0" y="933450"/>
                    <a:pt x="15240" y="881380"/>
                  </a:cubicBezTo>
                  <a:cubicBezTo>
                    <a:pt x="26670" y="840740"/>
                    <a:pt x="40640" y="814070"/>
                    <a:pt x="78740" y="783590"/>
                  </a:cubicBezTo>
                  <a:cubicBezTo>
                    <a:pt x="149860" y="727710"/>
                    <a:pt x="359410" y="673100"/>
                    <a:pt x="468630" y="638810"/>
                  </a:cubicBezTo>
                  <a:cubicBezTo>
                    <a:pt x="546100" y="614680"/>
                    <a:pt x="605790" y="613410"/>
                    <a:pt x="669290" y="588010"/>
                  </a:cubicBezTo>
                  <a:cubicBezTo>
                    <a:pt x="732790" y="561340"/>
                    <a:pt x="803910" y="491490"/>
                    <a:pt x="850900" y="486410"/>
                  </a:cubicBezTo>
                  <a:cubicBezTo>
                    <a:pt x="877570" y="482600"/>
                    <a:pt x="902970" y="488950"/>
                    <a:pt x="918210" y="502920"/>
                  </a:cubicBezTo>
                  <a:cubicBezTo>
                    <a:pt x="933450" y="516890"/>
                    <a:pt x="944880" y="548640"/>
                    <a:pt x="941070" y="568960"/>
                  </a:cubicBezTo>
                  <a:cubicBezTo>
                    <a:pt x="938530" y="589280"/>
                    <a:pt x="919480" y="615950"/>
                    <a:pt x="900430" y="624840"/>
                  </a:cubicBezTo>
                  <a:cubicBezTo>
                    <a:pt x="882650" y="633730"/>
                    <a:pt x="848360" y="632460"/>
                    <a:pt x="830580" y="622300"/>
                  </a:cubicBezTo>
                  <a:cubicBezTo>
                    <a:pt x="812800" y="612140"/>
                    <a:pt x="797560" y="582930"/>
                    <a:pt x="793750" y="563880"/>
                  </a:cubicBezTo>
                  <a:cubicBezTo>
                    <a:pt x="791210" y="547370"/>
                    <a:pt x="797560" y="529590"/>
                    <a:pt x="806450" y="518160"/>
                  </a:cubicBezTo>
                  <a:cubicBezTo>
                    <a:pt x="814070" y="505460"/>
                    <a:pt x="828040" y="492760"/>
                    <a:pt x="843280" y="487680"/>
                  </a:cubicBezTo>
                  <a:cubicBezTo>
                    <a:pt x="861060" y="482600"/>
                    <a:pt x="895350" y="487680"/>
                    <a:pt x="911860" y="497840"/>
                  </a:cubicBezTo>
                  <a:cubicBezTo>
                    <a:pt x="925830" y="506730"/>
                    <a:pt x="934720" y="521970"/>
                    <a:pt x="939800" y="537210"/>
                  </a:cubicBezTo>
                  <a:cubicBezTo>
                    <a:pt x="943610" y="551180"/>
                    <a:pt x="942340" y="570230"/>
                    <a:pt x="937260" y="584200"/>
                  </a:cubicBezTo>
                  <a:cubicBezTo>
                    <a:pt x="932180" y="598170"/>
                    <a:pt x="923290" y="607060"/>
                    <a:pt x="908050" y="621030"/>
                  </a:cubicBezTo>
                  <a:cubicBezTo>
                    <a:pt x="872490" y="650240"/>
                    <a:pt x="796290" y="690880"/>
                    <a:pt x="713740" y="726440"/>
                  </a:cubicBezTo>
                  <a:cubicBezTo>
                    <a:pt x="584200" y="782320"/>
                    <a:pt x="251460" y="828040"/>
                    <a:pt x="191770" y="894080"/>
                  </a:cubicBezTo>
                  <a:cubicBezTo>
                    <a:pt x="167640" y="920750"/>
                    <a:pt x="176530" y="948690"/>
                    <a:pt x="173990" y="977900"/>
                  </a:cubicBezTo>
                  <a:cubicBezTo>
                    <a:pt x="171450" y="1008380"/>
                    <a:pt x="171450" y="1043940"/>
                    <a:pt x="177800" y="1075690"/>
                  </a:cubicBezTo>
                  <a:cubicBezTo>
                    <a:pt x="184150" y="1104900"/>
                    <a:pt x="190500" y="1139190"/>
                    <a:pt x="209550" y="1160780"/>
                  </a:cubicBezTo>
                  <a:cubicBezTo>
                    <a:pt x="227330" y="1182370"/>
                    <a:pt x="247650" y="1197610"/>
                    <a:pt x="284480" y="1207770"/>
                  </a:cubicBezTo>
                  <a:cubicBezTo>
                    <a:pt x="359410" y="1228090"/>
                    <a:pt x="567690" y="1209040"/>
                    <a:pt x="652780" y="1203960"/>
                  </a:cubicBezTo>
                  <a:cubicBezTo>
                    <a:pt x="698500" y="1201420"/>
                    <a:pt x="730250" y="1210310"/>
                    <a:pt x="756920" y="1193800"/>
                  </a:cubicBezTo>
                  <a:cubicBezTo>
                    <a:pt x="783590" y="1176020"/>
                    <a:pt x="805180" y="1134110"/>
                    <a:pt x="814070" y="1099820"/>
                  </a:cubicBezTo>
                  <a:cubicBezTo>
                    <a:pt x="822960" y="1065530"/>
                    <a:pt x="824230" y="1017270"/>
                    <a:pt x="808990" y="985520"/>
                  </a:cubicBezTo>
                  <a:cubicBezTo>
                    <a:pt x="796290" y="957580"/>
                    <a:pt x="763270" y="939800"/>
                    <a:pt x="739140" y="920750"/>
                  </a:cubicBezTo>
                  <a:cubicBezTo>
                    <a:pt x="716280" y="902970"/>
                    <a:pt x="703580" y="887730"/>
                    <a:pt x="670560" y="872490"/>
                  </a:cubicBezTo>
                  <a:cubicBezTo>
                    <a:pt x="610870" y="844550"/>
                    <a:pt x="469900" y="839470"/>
                    <a:pt x="393700" y="798830"/>
                  </a:cubicBezTo>
                  <a:cubicBezTo>
                    <a:pt x="326390" y="764540"/>
                    <a:pt x="271780" y="699770"/>
                    <a:pt x="228600" y="660400"/>
                  </a:cubicBezTo>
                  <a:cubicBezTo>
                    <a:pt x="198120" y="631190"/>
                    <a:pt x="176530" y="610870"/>
                    <a:pt x="156210" y="585470"/>
                  </a:cubicBezTo>
                  <a:cubicBezTo>
                    <a:pt x="137160" y="560070"/>
                    <a:pt x="120650" y="537210"/>
                    <a:pt x="107950" y="508000"/>
                  </a:cubicBezTo>
                  <a:cubicBezTo>
                    <a:pt x="95250" y="474980"/>
                    <a:pt x="88900" y="439420"/>
                    <a:pt x="85090" y="393700"/>
                  </a:cubicBezTo>
                  <a:cubicBezTo>
                    <a:pt x="78740" y="323850"/>
                    <a:pt x="69850" y="191770"/>
                    <a:pt x="96520" y="127000"/>
                  </a:cubicBezTo>
                  <a:cubicBezTo>
                    <a:pt x="116840" y="80010"/>
                    <a:pt x="147320" y="44450"/>
                    <a:pt x="191770" y="25400"/>
                  </a:cubicBezTo>
                  <a:cubicBezTo>
                    <a:pt x="250190" y="0"/>
                    <a:pt x="367030" y="21590"/>
                    <a:pt x="435610" y="26670"/>
                  </a:cubicBezTo>
                  <a:cubicBezTo>
                    <a:pt x="485140" y="30480"/>
                    <a:pt x="520700" y="21590"/>
                    <a:pt x="562610" y="45720"/>
                  </a:cubicBezTo>
                  <a:cubicBezTo>
                    <a:pt x="628650" y="82550"/>
                    <a:pt x="726440" y="222250"/>
                    <a:pt x="758190" y="280670"/>
                  </a:cubicBezTo>
                  <a:cubicBezTo>
                    <a:pt x="774700" y="309880"/>
                    <a:pt x="775970" y="325120"/>
                    <a:pt x="782320" y="353060"/>
                  </a:cubicBezTo>
                  <a:cubicBezTo>
                    <a:pt x="791210" y="386080"/>
                    <a:pt x="802640" y="439420"/>
                    <a:pt x="797560" y="468630"/>
                  </a:cubicBezTo>
                  <a:cubicBezTo>
                    <a:pt x="795020" y="488950"/>
                    <a:pt x="784860" y="505460"/>
                    <a:pt x="774700" y="516890"/>
                  </a:cubicBezTo>
                  <a:cubicBezTo>
                    <a:pt x="765810" y="525780"/>
                    <a:pt x="754380" y="532130"/>
                    <a:pt x="742950" y="534670"/>
                  </a:cubicBezTo>
                  <a:cubicBezTo>
                    <a:pt x="727710" y="537210"/>
                    <a:pt x="703580" y="537210"/>
                    <a:pt x="689610" y="528320"/>
                  </a:cubicBezTo>
                  <a:cubicBezTo>
                    <a:pt x="671830" y="519430"/>
                    <a:pt x="647700" y="472440"/>
                    <a:pt x="647700" y="47244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3" id="113"/>
          <p:cNvGrpSpPr/>
          <p:nvPr/>
        </p:nvGrpSpPr>
        <p:grpSpPr>
          <a:xfrm rot="0">
            <a:off x="15467648" y="7913370"/>
            <a:ext cx="304800" cy="979170"/>
            <a:chOff x="0" y="0"/>
            <a:chExt cx="406400" cy="130556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46990" y="46990"/>
              <a:ext cx="312420" cy="1211580"/>
            </a:xfrm>
            <a:custGeom>
              <a:avLst/>
              <a:gdLst/>
              <a:ahLst/>
              <a:cxnLst/>
              <a:rect r="r" b="b" t="t" l="l"/>
              <a:pathLst>
                <a:path h="1211580" w="312420">
                  <a:moveTo>
                    <a:pt x="307340" y="96520"/>
                  </a:moveTo>
                  <a:cubicBezTo>
                    <a:pt x="201930" y="405130"/>
                    <a:pt x="201930" y="422910"/>
                    <a:pt x="198120" y="462280"/>
                  </a:cubicBezTo>
                  <a:cubicBezTo>
                    <a:pt x="191770" y="525780"/>
                    <a:pt x="195580" y="622300"/>
                    <a:pt x="186690" y="709930"/>
                  </a:cubicBezTo>
                  <a:cubicBezTo>
                    <a:pt x="177800" y="811530"/>
                    <a:pt x="139700" y="956310"/>
                    <a:pt x="142240" y="1036320"/>
                  </a:cubicBezTo>
                  <a:cubicBezTo>
                    <a:pt x="144780" y="1084580"/>
                    <a:pt x="170180" y="1121410"/>
                    <a:pt x="166370" y="1149350"/>
                  </a:cubicBezTo>
                  <a:cubicBezTo>
                    <a:pt x="163830" y="1165860"/>
                    <a:pt x="157480" y="1179830"/>
                    <a:pt x="146050" y="1188720"/>
                  </a:cubicBezTo>
                  <a:cubicBezTo>
                    <a:pt x="130810" y="1201420"/>
                    <a:pt x="100330" y="1211580"/>
                    <a:pt x="81280" y="1207770"/>
                  </a:cubicBezTo>
                  <a:cubicBezTo>
                    <a:pt x="62230" y="1203960"/>
                    <a:pt x="38100" y="1181100"/>
                    <a:pt x="30480" y="1164590"/>
                  </a:cubicBezTo>
                  <a:cubicBezTo>
                    <a:pt x="22860" y="1150620"/>
                    <a:pt x="22860" y="1134110"/>
                    <a:pt x="27940" y="1118870"/>
                  </a:cubicBezTo>
                  <a:cubicBezTo>
                    <a:pt x="34290" y="1102360"/>
                    <a:pt x="55880" y="1078230"/>
                    <a:pt x="73660" y="1070610"/>
                  </a:cubicBezTo>
                  <a:cubicBezTo>
                    <a:pt x="87630" y="1064260"/>
                    <a:pt x="105410" y="1065530"/>
                    <a:pt x="118110" y="1070610"/>
                  </a:cubicBezTo>
                  <a:cubicBezTo>
                    <a:pt x="132080" y="1074420"/>
                    <a:pt x="147320" y="1084580"/>
                    <a:pt x="154940" y="1097280"/>
                  </a:cubicBezTo>
                  <a:cubicBezTo>
                    <a:pt x="163830" y="1113790"/>
                    <a:pt x="170180" y="1145540"/>
                    <a:pt x="162560" y="1163320"/>
                  </a:cubicBezTo>
                  <a:cubicBezTo>
                    <a:pt x="154940" y="1182370"/>
                    <a:pt x="130810" y="1202690"/>
                    <a:pt x="111760" y="1207770"/>
                  </a:cubicBezTo>
                  <a:cubicBezTo>
                    <a:pt x="92710" y="1211580"/>
                    <a:pt x="64770" y="1206500"/>
                    <a:pt x="48260" y="1189990"/>
                  </a:cubicBezTo>
                  <a:cubicBezTo>
                    <a:pt x="21590" y="1163320"/>
                    <a:pt x="7620" y="1094740"/>
                    <a:pt x="3810" y="1031240"/>
                  </a:cubicBezTo>
                  <a:cubicBezTo>
                    <a:pt x="0" y="943610"/>
                    <a:pt x="48260" y="810260"/>
                    <a:pt x="58420" y="707390"/>
                  </a:cubicBezTo>
                  <a:cubicBezTo>
                    <a:pt x="67310" y="614680"/>
                    <a:pt x="59690" y="513080"/>
                    <a:pt x="66040" y="443230"/>
                  </a:cubicBezTo>
                  <a:cubicBezTo>
                    <a:pt x="71120" y="396240"/>
                    <a:pt x="73660" y="373380"/>
                    <a:pt x="85090" y="326390"/>
                  </a:cubicBezTo>
                  <a:cubicBezTo>
                    <a:pt x="104140" y="250190"/>
                    <a:pt x="149860" y="77470"/>
                    <a:pt x="182880" y="33020"/>
                  </a:cubicBezTo>
                  <a:cubicBezTo>
                    <a:pt x="196850" y="15240"/>
                    <a:pt x="208280" y="7620"/>
                    <a:pt x="223520" y="3810"/>
                  </a:cubicBezTo>
                  <a:cubicBezTo>
                    <a:pt x="238760" y="0"/>
                    <a:pt x="259080" y="2540"/>
                    <a:pt x="273050" y="8890"/>
                  </a:cubicBezTo>
                  <a:cubicBezTo>
                    <a:pt x="287020" y="16510"/>
                    <a:pt x="300990" y="31750"/>
                    <a:pt x="307340" y="45720"/>
                  </a:cubicBezTo>
                  <a:cubicBezTo>
                    <a:pt x="312420" y="60960"/>
                    <a:pt x="307340" y="96520"/>
                    <a:pt x="307340" y="9652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5" id="115"/>
          <p:cNvGrpSpPr/>
          <p:nvPr/>
        </p:nvGrpSpPr>
        <p:grpSpPr>
          <a:xfrm rot="0">
            <a:off x="15804832" y="8073390"/>
            <a:ext cx="611505" cy="881062"/>
            <a:chOff x="0" y="0"/>
            <a:chExt cx="815340" cy="117475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49530" y="46990"/>
              <a:ext cx="720090" cy="1087120"/>
            </a:xfrm>
            <a:custGeom>
              <a:avLst/>
              <a:gdLst/>
              <a:ahLst/>
              <a:cxnLst/>
              <a:rect r="r" b="b" t="t" l="l"/>
              <a:pathLst>
                <a:path h="1087120" w="720090">
                  <a:moveTo>
                    <a:pt x="247650" y="3810"/>
                  </a:moveTo>
                  <a:cubicBezTo>
                    <a:pt x="463550" y="71120"/>
                    <a:pt x="627380" y="63500"/>
                    <a:pt x="676910" y="109220"/>
                  </a:cubicBezTo>
                  <a:cubicBezTo>
                    <a:pt x="708660" y="138430"/>
                    <a:pt x="706120" y="187960"/>
                    <a:pt x="712470" y="228600"/>
                  </a:cubicBezTo>
                  <a:cubicBezTo>
                    <a:pt x="717550" y="266700"/>
                    <a:pt x="720090" y="303530"/>
                    <a:pt x="715010" y="345440"/>
                  </a:cubicBezTo>
                  <a:cubicBezTo>
                    <a:pt x="708660" y="394970"/>
                    <a:pt x="694690" y="464820"/>
                    <a:pt x="670560" y="509270"/>
                  </a:cubicBezTo>
                  <a:cubicBezTo>
                    <a:pt x="651510" y="546100"/>
                    <a:pt x="623570" y="580390"/>
                    <a:pt x="594360" y="598170"/>
                  </a:cubicBezTo>
                  <a:cubicBezTo>
                    <a:pt x="566420" y="613410"/>
                    <a:pt x="539750" y="612140"/>
                    <a:pt x="500380" y="615950"/>
                  </a:cubicBezTo>
                  <a:cubicBezTo>
                    <a:pt x="431800" y="622300"/>
                    <a:pt x="265430" y="576580"/>
                    <a:pt x="219710" y="615950"/>
                  </a:cubicBezTo>
                  <a:cubicBezTo>
                    <a:pt x="184150" y="645160"/>
                    <a:pt x="205740" y="726440"/>
                    <a:pt x="194310" y="768350"/>
                  </a:cubicBezTo>
                  <a:cubicBezTo>
                    <a:pt x="185420" y="800100"/>
                    <a:pt x="156210" y="828040"/>
                    <a:pt x="165100" y="848360"/>
                  </a:cubicBezTo>
                  <a:cubicBezTo>
                    <a:pt x="177800" y="875030"/>
                    <a:pt x="242570" y="886460"/>
                    <a:pt x="297180" y="897890"/>
                  </a:cubicBezTo>
                  <a:cubicBezTo>
                    <a:pt x="379730" y="916940"/>
                    <a:pt x="561340" y="901700"/>
                    <a:pt x="615950" y="922020"/>
                  </a:cubicBezTo>
                  <a:cubicBezTo>
                    <a:pt x="637540" y="930910"/>
                    <a:pt x="646430" y="939800"/>
                    <a:pt x="655320" y="953770"/>
                  </a:cubicBezTo>
                  <a:cubicBezTo>
                    <a:pt x="664210" y="967740"/>
                    <a:pt x="670560" y="985520"/>
                    <a:pt x="668020" y="1003300"/>
                  </a:cubicBezTo>
                  <a:cubicBezTo>
                    <a:pt x="665480" y="1023620"/>
                    <a:pt x="645160" y="1054100"/>
                    <a:pt x="628650" y="1065530"/>
                  </a:cubicBezTo>
                  <a:cubicBezTo>
                    <a:pt x="614680" y="1075690"/>
                    <a:pt x="594360" y="1078230"/>
                    <a:pt x="579120" y="1075690"/>
                  </a:cubicBezTo>
                  <a:cubicBezTo>
                    <a:pt x="562610" y="1074420"/>
                    <a:pt x="544830" y="1066800"/>
                    <a:pt x="533400" y="1054100"/>
                  </a:cubicBezTo>
                  <a:cubicBezTo>
                    <a:pt x="519430" y="1037590"/>
                    <a:pt x="509270" y="1003300"/>
                    <a:pt x="510540" y="982980"/>
                  </a:cubicBezTo>
                  <a:cubicBezTo>
                    <a:pt x="513080" y="966470"/>
                    <a:pt x="523240" y="948690"/>
                    <a:pt x="535940" y="938530"/>
                  </a:cubicBezTo>
                  <a:cubicBezTo>
                    <a:pt x="547370" y="927100"/>
                    <a:pt x="565150" y="918210"/>
                    <a:pt x="581660" y="918210"/>
                  </a:cubicBezTo>
                  <a:cubicBezTo>
                    <a:pt x="601980" y="918210"/>
                    <a:pt x="636270" y="932180"/>
                    <a:pt x="650240" y="947420"/>
                  </a:cubicBezTo>
                  <a:cubicBezTo>
                    <a:pt x="661670" y="958850"/>
                    <a:pt x="668020" y="977900"/>
                    <a:pt x="668020" y="994410"/>
                  </a:cubicBezTo>
                  <a:cubicBezTo>
                    <a:pt x="669290" y="1010920"/>
                    <a:pt x="662940" y="1029970"/>
                    <a:pt x="654050" y="1042670"/>
                  </a:cubicBezTo>
                  <a:cubicBezTo>
                    <a:pt x="645160" y="1055370"/>
                    <a:pt x="633730" y="1066800"/>
                    <a:pt x="613410" y="1073150"/>
                  </a:cubicBezTo>
                  <a:cubicBezTo>
                    <a:pt x="566420" y="1087120"/>
                    <a:pt x="439420" y="1074420"/>
                    <a:pt x="361950" y="1065530"/>
                  </a:cubicBezTo>
                  <a:cubicBezTo>
                    <a:pt x="293370" y="1057910"/>
                    <a:pt x="227330" y="1042670"/>
                    <a:pt x="170180" y="1027430"/>
                  </a:cubicBezTo>
                  <a:cubicBezTo>
                    <a:pt x="119380" y="1014730"/>
                    <a:pt x="60960" y="1012190"/>
                    <a:pt x="33020" y="981710"/>
                  </a:cubicBezTo>
                  <a:cubicBezTo>
                    <a:pt x="5080" y="951230"/>
                    <a:pt x="0" y="892810"/>
                    <a:pt x="1270" y="844550"/>
                  </a:cubicBezTo>
                  <a:cubicBezTo>
                    <a:pt x="2540" y="792480"/>
                    <a:pt x="40640" y="726440"/>
                    <a:pt x="48260" y="679450"/>
                  </a:cubicBezTo>
                  <a:cubicBezTo>
                    <a:pt x="53340" y="647700"/>
                    <a:pt x="44450" y="624840"/>
                    <a:pt x="53340" y="594360"/>
                  </a:cubicBezTo>
                  <a:cubicBezTo>
                    <a:pt x="62230" y="558800"/>
                    <a:pt x="82550" y="505460"/>
                    <a:pt x="111760" y="482600"/>
                  </a:cubicBezTo>
                  <a:cubicBezTo>
                    <a:pt x="139700" y="461010"/>
                    <a:pt x="176530" y="462280"/>
                    <a:pt x="218440" y="457200"/>
                  </a:cubicBezTo>
                  <a:cubicBezTo>
                    <a:pt x="278130" y="450850"/>
                    <a:pt x="379730" y="464820"/>
                    <a:pt x="436880" y="455930"/>
                  </a:cubicBezTo>
                  <a:cubicBezTo>
                    <a:pt x="474980" y="449580"/>
                    <a:pt x="511810" y="444500"/>
                    <a:pt x="532130" y="424180"/>
                  </a:cubicBezTo>
                  <a:cubicBezTo>
                    <a:pt x="551180" y="406400"/>
                    <a:pt x="557530" y="374650"/>
                    <a:pt x="558800" y="345440"/>
                  </a:cubicBezTo>
                  <a:cubicBezTo>
                    <a:pt x="561340" y="308610"/>
                    <a:pt x="560070" y="247650"/>
                    <a:pt x="532130" y="220980"/>
                  </a:cubicBezTo>
                  <a:cubicBezTo>
                    <a:pt x="497840" y="187960"/>
                    <a:pt x="405130" y="201930"/>
                    <a:pt x="344170" y="186690"/>
                  </a:cubicBezTo>
                  <a:cubicBezTo>
                    <a:pt x="285750" y="172720"/>
                    <a:pt x="199390" y="152400"/>
                    <a:pt x="172720" y="130810"/>
                  </a:cubicBezTo>
                  <a:cubicBezTo>
                    <a:pt x="160020" y="121920"/>
                    <a:pt x="156210" y="113030"/>
                    <a:pt x="152400" y="100330"/>
                  </a:cubicBezTo>
                  <a:cubicBezTo>
                    <a:pt x="148590" y="85090"/>
                    <a:pt x="148590" y="60960"/>
                    <a:pt x="156210" y="45720"/>
                  </a:cubicBezTo>
                  <a:cubicBezTo>
                    <a:pt x="162560" y="30480"/>
                    <a:pt x="177800" y="13970"/>
                    <a:pt x="193040" y="7620"/>
                  </a:cubicBezTo>
                  <a:cubicBezTo>
                    <a:pt x="208280" y="0"/>
                    <a:pt x="247650" y="3810"/>
                    <a:pt x="247650" y="381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7" id="117"/>
          <p:cNvGrpSpPr/>
          <p:nvPr/>
        </p:nvGrpSpPr>
        <p:grpSpPr>
          <a:xfrm rot="0">
            <a:off x="13574077" y="8399145"/>
            <a:ext cx="678180" cy="189548"/>
            <a:chOff x="0" y="0"/>
            <a:chExt cx="904240" cy="25273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48260" y="49530"/>
              <a:ext cx="806450" cy="175260"/>
            </a:xfrm>
            <a:custGeom>
              <a:avLst/>
              <a:gdLst/>
              <a:ahLst/>
              <a:cxnLst/>
              <a:rect r="r" b="b" t="t" l="l"/>
              <a:pathLst>
                <a:path h="175260" w="806450">
                  <a:moveTo>
                    <a:pt x="76200" y="1270"/>
                  </a:moveTo>
                  <a:cubicBezTo>
                    <a:pt x="775970" y="12700"/>
                    <a:pt x="783590" y="21590"/>
                    <a:pt x="792480" y="34290"/>
                  </a:cubicBezTo>
                  <a:cubicBezTo>
                    <a:pt x="800100" y="46990"/>
                    <a:pt x="805180" y="64770"/>
                    <a:pt x="803910" y="80010"/>
                  </a:cubicBezTo>
                  <a:cubicBezTo>
                    <a:pt x="803910" y="95250"/>
                    <a:pt x="798830" y="113030"/>
                    <a:pt x="787400" y="123190"/>
                  </a:cubicBezTo>
                  <a:cubicBezTo>
                    <a:pt x="773430" y="137160"/>
                    <a:pt x="742950" y="151130"/>
                    <a:pt x="722630" y="149860"/>
                  </a:cubicBezTo>
                  <a:cubicBezTo>
                    <a:pt x="702310" y="147320"/>
                    <a:pt x="675640" y="127000"/>
                    <a:pt x="665480" y="110490"/>
                  </a:cubicBezTo>
                  <a:cubicBezTo>
                    <a:pt x="656590" y="96520"/>
                    <a:pt x="655320" y="78740"/>
                    <a:pt x="657860" y="63500"/>
                  </a:cubicBezTo>
                  <a:cubicBezTo>
                    <a:pt x="659130" y="49530"/>
                    <a:pt x="668020" y="31750"/>
                    <a:pt x="679450" y="21590"/>
                  </a:cubicBezTo>
                  <a:cubicBezTo>
                    <a:pt x="690880" y="11430"/>
                    <a:pt x="707390" y="3810"/>
                    <a:pt x="722630" y="2540"/>
                  </a:cubicBezTo>
                  <a:cubicBezTo>
                    <a:pt x="737870" y="0"/>
                    <a:pt x="755650" y="2540"/>
                    <a:pt x="768350" y="12700"/>
                  </a:cubicBezTo>
                  <a:cubicBezTo>
                    <a:pt x="784860" y="22860"/>
                    <a:pt x="801370" y="52070"/>
                    <a:pt x="803910" y="72390"/>
                  </a:cubicBezTo>
                  <a:cubicBezTo>
                    <a:pt x="806450" y="87630"/>
                    <a:pt x="801370" y="105410"/>
                    <a:pt x="791210" y="116840"/>
                  </a:cubicBezTo>
                  <a:cubicBezTo>
                    <a:pt x="779780" y="132080"/>
                    <a:pt x="763270" y="142240"/>
                    <a:pt x="730250" y="149860"/>
                  </a:cubicBezTo>
                  <a:cubicBezTo>
                    <a:pt x="629920" y="175260"/>
                    <a:pt x="177800" y="175260"/>
                    <a:pt x="76200" y="151130"/>
                  </a:cubicBezTo>
                  <a:cubicBezTo>
                    <a:pt x="43180" y="142240"/>
                    <a:pt x="26670" y="133350"/>
                    <a:pt x="15240" y="118110"/>
                  </a:cubicBezTo>
                  <a:cubicBezTo>
                    <a:pt x="3810" y="105410"/>
                    <a:pt x="0" y="82550"/>
                    <a:pt x="2540" y="67310"/>
                  </a:cubicBezTo>
                  <a:cubicBezTo>
                    <a:pt x="3810" y="50800"/>
                    <a:pt x="13970" y="30480"/>
                    <a:pt x="26670" y="19050"/>
                  </a:cubicBezTo>
                  <a:cubicBezTo>
                    <a:pt x="39370" y="8890"/>
                    <a:pt x="76200" y="1270"/>
                    <a:pt x="76200" y="127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9" id="119"/>
          <p:cNvGrpSpPr/>
          <p:nvPr/>
        </p:nvGrpSpPr>
        <p:grpSpPr>
          <a:xfrm rot="0">
            <a:off x="13574077" y="8634412"/>
            <a:ext cx="681038" cy="263842"/>
            <a:chOff x="0" y="0"/>
            <a:chExt cx="908050" cy="35179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45720" y="50800"/>
              <a:ext cx="812800" cy="252730"/>
            </a:xfrm>
            <a:custGeom>
              <a:avLst/>
              <a:gdLst/>
              <a:ahLst/>
              <a:cxnLst/>
              <a:rect r="r" b="b" t="t" l="l"/>
              <a:pathLst>
                <a:path h="252730" w="812800">
                  <a:moveTo>
                    <a:pt x="88900" y="0"/>
                  </a:moveTo>
                  <a:cubicBezTo>
                    <a:pt x="581660" y="41910"/>
                    <a:pt x="720090" y="67310"/>
                    <a:pt x="770890" y="104140"/>
                  </a:cubicBezTo>
                  <a:cubicBezTo>
                    <a:pt x="796290" y="123190"/>
                    <a:pt x="807720" y="146050"/>
                    <a:pt x="810260" y="166370"/>
                  </a:cubicBezTo>
                  <a:cubicBezTo>
                    <a:pt x="812800" y="182880"/>
                    <a:pt x="807720" y="200660"/>
                    <a:pt x="798830" y="214630"/>
                  </a:cubicBezTo>
                  <a:cubicBezTo>
                    <a:pt x="789940" y="227330"/>
                    <a:pt x="774700" y="240030"/>
                    <a:pt x="759460" y="245110"/>
                  </a:cubicBezTo>
                  <a:cubicBezTo>
                    <a:pt x="745490" y="251460"/>
                    <a:pt x="726440" y="252730"/>
                    <a:pt x="709930" y="247650"/>
                  </a:cubicBezTo>
                  <a:cubicBezTo>
                    <a:pt x="692150" y="240030"/>
                    <a:pt x="666750" y="214630"/>
                    <a:pt x="659130" y="195580"/>
                  </a:cubicBezTo>
                  <a:cubicBezTo>
                    <a:pt x="652780" y="180340"/>
                    <a:pt x="652780" y="161290"/>
                    <a:pt x="660400" y="146050"/>
                  </a:cubicBezTo>
                  <a:cubicBezTo>
                    <a:pt x="668020" y="127000"/>
                    <a:pt x="694690" y="104140"/>
                    <a:pt x="713740" y="96520"/>
                  </a:cubicBezTo>
                  <a:cubicBezTo>
                    <a:pt x="730250" y="91440"/>
                    <a:pt x="749300" y="95250"/>
                    <a:pt x="763270" y="101600"/>
                  </a:cubicBezTo>
                  <a:cubicBezTo>
                    <a:pt x="778510" y="106680"/>
                    <a:pt x="792480" y="120650"/>
                    <a:pt x="800100" y="134620"/>
                  </a:cubicBezTo>
                  <a:cubicBezTo>
                    <a:pt x="808990" y="147320"/>
                    <a:pt x="812800" y="167640"/>
                    <a:pt x="810260" y="182880"/>
                  </a:cubicBezTo>
                  <a:cubicBezTo>
                    <a:pt x="807720" y="198120"/>
                    <a:pt x="801370" y="217170"/>
                    <a:pt x="788670" y="227330"/>
                  </a:cubicBezTo>
                  <a:cubicBezTo>
                    <a:pt x="773430" y="240030"/>
                    <a:pt x="741680" y="247650"/>
                    <a:pt x="718820" y="248920"/>
                  </a:cubicBezTo>
                  <a:cubicBezTo>
                    <a:pt x="697230" y="250190"/>
                    <a:pt x="676910" y="243840"/>
                    <a:pt x="656590" y="236220"/>
                  </a:cubicBezTo>
                  <a:cubicBezTo>
                    <a:pt x="632460" y="227330"/>
                    <a:pt x="612140" y="204470"/>
                    <a:pt x="584200" y="194310"/>
                  </a:cubicBezTo>
                  <a:cubicBezTo>
                    <a:pt x="552450" y="182880"/>
                    <a:pt x="523240" y="180340"/>
                    <a:pt x="473710" y="175260"/>
                  </a:cubicBezTo>
                  <a:cubicBezTo>
                    <a:pt x="378460" y="163830"/>
                    <a:pt x="116840" y="173990"/>
                    <a:pt x="52070" y="147320"/>
                  </a:cubicBezTo>
                  <a:cubicBezTo>
                    <a:pt x="27940" y="137160"/>
                    <a:pt x="19050" y="125730"/>
                    <a:pt x="11430" y="110490"/>
                  </a:cubicBezTo>
                  <a:cubicBezTo>
                    <a:pt x="3810" y="96520"/>
                    <a:pt x="0" y="73660"/>
                    <a:pt x="508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49530" y="2540"/>
                    <a:pt x="88900" y="0"/>
                    <a:pt x="88900" y="0"/>
                  </a:cubicBezTo>
                </a:path>
              </a:pathLst>
            </a:custGeom>
            <a:solidFill>
              <a:srgbClr val="FFA62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1" id="121"/>
          <p:cNvGrpSpPr/>
          <p:nvPr/>
        </p:nvGrpSpPr>
        <p:grpSpPr>
          <a:xfrm rot="0">
            <a:off x="9933622" y="6699885"/>
            <a:ext cx="231458" cy="1345882"/>
            <a:chOff x="0" y="0"/>
            <a:chExt cx="308610" cy="179451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48260" y="49530"/>
              <a:ext cx="214630" cy="1695450"/>
            </a:xfrm>
            <a:custGeom>
              <a:avLst/>
              <a:gdLst/>
              <a:ahLst/>
              <a:cxnLst/>
              <a:rect r="r" b="b" t="t" l="l"/>
              <a:pathLst>
                <a:path h="1695450" w="214630">
                  <a:moveTo>
                    <a:pt x="200660" y="45720"/>
                  </a:moveTo>
                  <a:cubicBezTo>
                    <a:pt x="160020" y="72390"/>
                    <a:pt x="152400" y="97790"/>
                    <a:pt x="143510" y="123190"/>
                  </a:cubicBezTo>
                  <a:cubicBezTo>
                    <a:pt x="129540" y="161290"/>
                    <a:pt x="118110" y="203200"/>
                    <a:pt x="106680" y="264160"/>
                  </a:cubicBezTo>
                  <a:cubicBezTo>
                    <a:pt x="86360" y="373380"/>
                    <a:pt x="59690" y="574040"/>
                    <a:pt x="54610" y="731520"/>
                  </a:cubicBezTo>
                  <a:cubicBezTo>
                    <a:pt x="48260" y="891540"/>
                    <a:pt x="57150" y="1090930"/>
                    <a:pt x="69850" y="1214120"/>
                  </a:cubicBezTo>
                  <a:cubicBezTo>
                    <a:pt x="78740" y="1289050"/>
                    <a:pt x="85090" y="1330960"/>
                    <a:pt x="102870" y="1397000"/>
                  </a:cubicBezTo>
                  <a:cubicBezTo>
                    <a:pt x="125730" y="1479550"/>
                    <a:pt x="205740" y="1625600"/>
                    <a:pt x="200660" y="1667510"/>
                  </a:cubicBezTo>
                  <a:cubicBezTo>
                    <a:pt x="199390" y="1681480"/>
                    <a:pt x="191770" y="1690370"/>
                    <a:pt x="184150" y="1692910"/>
                  </a:cubicBezTo>
                  <a:cubicBezTo>
                    <a:pt x="175260" y="1695450"/>
                    <a:pt x="154940" y="1684020"/>
                    <a:pt x="151130" y="1676400"/>
                  </a:cubicBezTo>
                  <a:cubicBezTo>
                    <a:pt x="148590" y="1668780"/>
                    <a:pt x="156210" y="1652270"/>
                    <a:pt x="162560" y="1647190"/>
                  </a:cubicBezTo>
                  <a:cubicBezTo>
                    <a:pt x="167640" y="1643380"/>
                    <a:pt x="180340" y="1642110"/>
                    <a:pt x="185420" y="1645920"/>
                  </a:cubicBezTo>
                  <a:cubicBezTo>
                    <a:pt x="193040" y="1649730"/>
                    <a:pt x="200660" y="1664970"/>
                    <a:pt x="200660" y="1672590"/>
                  </a:cubicBezTo>
                  <a:cubicBezTo>
                    <a:pt x="200660" y="1680210"/>
                    <a:pt x="193040" y="1690370"/>
                    <a:pt x="186690" y="1691640"/>
                  </a:cubicBezTo>
                  <a:cubicBezTo>
                    <a:pt x="177800" y="1694180"/>
                    <a:pt x="163830" y="1690370"/>
                    <a:pt x="152400" y="1678940"/>
                  </a:cubicBezTo>
                  <a:cubicBezTo>
                    <a:pt x="119380" y="1645920"/>
                    <a:pt x="74930" y="1489710"/>
                    <a:pt x="53340" y="1405890"/>
                  </a:cubicBezTo>
                  <a:cubicBezTo>
                    <a:pt x="35560" y="1338580"/>
                    <a:pt x="27940" y="1283970"/>
                    <a:pt x="20320" y="1217930"/>
                  </a:cubicBezTo>
                  <a:cubicBezTo>
                    <a:pt x="10160" y="1145540"/>
                    <a:pt x="6350" y="1069340"/>
                    <a:pt x="2540" y="990600"/>
                  </a:cubicBezTo>
                  <a:cubicBezTo>
                    <a:pt x="0" y="906780"/>
                    <a:pt x="0" y="815340"/>
                    <a:pt x="3810" y="727710"/>
                  </a:cubicBezTo>
                  <a:cubicBezTo>
                    <a:pt x="6350" y="640080"/>
                    <a:pt x="13970" y="548640"/>
                    <a:pt x="24130" y="466090"/>
                  </a:cubicBezTo>
                  <a:cubicBezTo>
                    <a:pt x="31750" y="391160"/>
                    <a:pt x="43180" y="316230"/>
                    <a:pt x="57150" y="250190"/>
                  </a:cubicBezTo>
                  <a:cubicBezTo>
                    <a:pt x="68580" y="195580"/>
                    <a:pt x="81280" y="142240"/>
                    <a:pt x="97790" y="100330"/>
                  </a:cubicBezTo>
                  <a:cubicBezTo>
                    <a:pt x="111760" y="67310"/>
                    <a:pt x="129540" y="34290"/>
                    <a:pt x="146050" y="17780"/>
                  </a:cubicBezTo>
                  <a:cubicBezTo>
                    <a:pt x="156210" y="7620"/>
                    <a:pt x="166370" y="2540"/>
                    <a:pt x="177800" y="1270"/>
                  </a:cubicBezTo>
                  <a:cubicBezTo>
                    <a:pt x="187960" y="0"/>
                    <a:pt x="205740" y="2540"/>
                    <a:pt x="209550" y="8890"/>
                  </a:cubicBezTo>
                  <a:cubicBezTo>
                    <a:pt x="214630" y="16510"/>
                    <a:pt x="200660" y="45720"/>
                    <a:pt x="200660" y="45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3" id="123"/>
          <p:cNvGrpSpPr/>
          <p:nvPr/>
        </p:nvGrpSpPr>
        <p:grpSpPr>
          <a:xfrm rot="0">
            <a:off x="9852660" y="7751445"/>
            <a:ext cx="465772" cy="328612"/>
            <a:chOff x="0" y="0"/>
            <a:chExt cx="621030" cy="43815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45720" y="46990"/>
              <a:ext cx="525780" cy="342900"/>
            </a:xfrm>
            <a:custGeom>
              <a:avLst/>
              <a:gdLst/>
              <a:ahLst/>
              <a:cxnLst/>
              <a:rect r="r" b="b" t="t" l="l"/>
              <a:pathLst>
                <a:path h="342900" w="525780">
                  <a:moveTo>
                    <a:pt x="36830" y="110490"/>
                  </a:moveTo>
                  <a:cubicBezTo>
                    <a:pt x="139700" y="187960"/>
                    <a:pt x="182880" y="273050"/>
                    <a:pt x="208280" y="288290"/>
                  </a:cubicBezTo>
                  <a:cubicBezTo>
                    <a:pt x="219710" y="294640"/>
                    <a:pt x="226060" y="295910"/>
                    <a:pt x="236220" y="292100"/>
                  </a:cubicBezTo>
                  <a:cubicBezTo>
                    <a:pt x="262890" y="283210"/>
                    <a:pt x="309880" y="224790"/>
                    <a:pt x="346710" y="184150"/>
                  </a:cubicBezTo>
                  <a:cubicBezTo>
                    <a:pt x="389890" y="134620"/>
                    <a:pt x="448310" y="33020"/>
                    <a:pt x="480060" y="11430"/>
                  </a:cubicBezTo>
                  <a:cubicBezTo>
                    <a:pt x="491490" y="3810"/>
                    <a:pt x="501650" y="0"/>
                    <a:pt x="509270" y="3810"/>
                  </a:cubicBezTo>
                  <a:cubicBezTo>
                    <a:pt x="516890" y="7620"/>
                    <a:pt x="525780" y="30480"/>
                    <a:pt x="523240" y="38100"/>
                  </a:cubicBezTo>
                  <a:cubicBezTo>
                    <a:pt x="519430" y="45720"/>
                    <a:pt x="495300" y="53340"/>
                    <a:pt x="487680" y="49530"/>
                  </a:cubicBezTo>
                  <a:cubicBezTo>
                    <a:pt x="480060" y="45720"/>
                    <a:pt x="473710" y="21590"/>
                    <a:pt x="477520" y="13970"/>
                  </a:cubicBezTo>
                  <a:cubicBezTo>
                    <a:pt x="482600" y="6350"/>
                    <a:pt x="506730" y="1270"/>
                    <a:pt x="514350" y="6350"/>
                  </a:cubicBezTo>
                  <a:cubicBezTo>
                    <a:pt x="520700" y="10160"/>
                    <a:pt x="525780" y="21590"/>
                    <a:pt x="523240" y="35560"/>
                  </a:cubicBezTo>
                  <a:cubicBezTo>
                    <a:pt x="518160" y="71120"/>
                    <a:pt x="424180" y="170180"/>
                    <a:pt x="383540" y="217170"/>
                  </a:cubicBezTo>
                  <a:cubicBezTo>
                    <a:pt x="356870" y="250190"/>
                    <a:pt x="339090" y="275590"/>
                    <a:pt x="312420" y="295910"/>
                  </a:cubicBezTo>
                  <a:cubicBezTo>
                    <a:pt x="289560" y="314960"/>
                    <a:pt x="262890" y="335280"/>
                    <a:pt x="237490" y="339090"/>
                  </a:cubicBezTo>
                  <a:cubicBezTo>
                    <a:pt x="217170" y="342900"/>
                    <a:pt x="196850" y="337820"/>
                    <a:pt x="176530" y="325120"/>
                  </a:cubicBezTo>
                  <a:cubicBezTo>
                    <a:pt x="143510" y="304800"/>
                    <a:pt x="106680" y="227330"/>
                    <a:pt x="73660" y="195580"/>
                  </a:cubicBezTo>
                  <a:cubicBezTo>
                    <a:pt x="50800" y="173990"/>
                    <a:pt x="12700" y="165100"/>
                    <a:pt x="5080" y="148590"/>
                  </a:cubicBezTo>
                  <a:cubicBezTo>
                    <a:pt x="0" y="137160"/>
                    <a:pt x="2540" y="120650"/>
                    <a:pt x="8890" y="115570"/>
                  </a:cubicBezTo>
                  <a:cubicBezTo>
                    <a:pt x="13970" y="109220"/>
                    <a:pt x="36830" y="110490"/>
                    <a:pt x="36830" y="1104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3998997"/>
            <a:ext cx="5230936" cy="4670015"/>
          </a:xfrm>
          <a:custGeom>
            <a:avLst/>
            <a:gdLst/>
            <a:ahLst/>
            <a:cxnLst/>
            <a:rect r="r" b="b" t="t" l="l"/>
            <a:pathLst>
              <a:path h="4670015" w="5230936">
                <a:moveTo>
                  <a:pt x="0" y="0"/>
                </a:moveTo>
                <a:lnTo>
                  <a:pt x="5230936" y="0"/>
                </a:lnTo>
                <a:lnTo>
                  <a:pt x="5230936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94" t="-1521" r="-121569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4072" y="3998997"/>
            <a:ext cx="3993668" cy="4670015"/>
          </a:xfrm>
          <a:custGeom>
            <a:avLst/>
            <a:gdLst/>
            <a:ahLst/>
            <a:cxnLst/>
            <a:rect r="r" b="b" t="t" l="l"/>
            <a:pathLst>
              <a:path h="4670015" w="3993668">
                <a:moveTo>
                  <a:pt x="0" y="0"/>
                </a:moveTo>
                <a:lnTo>
                  <a:pt x="3993668" y="0"/>
                </a:lnTo>
                <a:lnTo>
                  <a:pt x="3993668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12179" y="3998997"/>
            <a:ext cx="7817791" cy="4670015"/>
          </a:xfrm>
          <a:custGeom>
            <a:avLst/>
            <a:gdLst/>
            <a:ahLst/>
            <a:cxnLst/>
            <a:rect r="r" b="b" t="t" l="l"/>
            <a:pathLst>
              <a:path h="4670015" w="7817791">
                <a:moveTo>
                  <a:pt x="0" y="0"/>
                </a:moveTo>
                <a:lnTo>
                  <a:pt x="7817790" y="0"/>
                </a:lnTo>
                <a:lnTo>
                  <a:pt x="7817790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72" t="-2954" r="-373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Computation between arrays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(element by element)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4526434"/>
            <a:ext cx="6373330" cy="4275984"/>
          </a:xfrm>
          <a:custGeom>
            <a:avLst/>
            <a:gdLst/>
            <a:ahLst/>
            <a:cxnLst/>
            <a:rect r="r" b="b" t="t" l="l"/>
            <a:pathLst>
              <a:path h="4275984" w="6373330">
                <a:moveTo>
                  <a:pt x="0" y="0"/>
                </a:moveTo>
                <a:lnTo>
                  <a:pt x="6373330" y="0"/>
                </a:lnTo>
                <a:lnTo>
                  <a:pt x="6373330" y="4275984"/>
                </a:lnTo>
                <a:lnTo>
                  <a:pt x="0" y="427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84344" y="4526434"/>
            <a:ext cx="6902737" cy="4275984"/>
          </a:xfrm>
          <a:custGeom>
            <a:avLst/>
            <a:gdLst/>
            <a:ahLst/>
            <a:cxnLst/>
            <a:rect r="r" b="b" t="t" l="l"/>
            <a:pathLst>
              <a:path h="4275984" w="6902737">
                <a:moveTo>
                  <a:pt x="0" y="0"/>
                </a:moveTo>
                <a:lnTo>
                  <a:pt x="6902737" y="0"/>
                </a:lnTo>
                <a:lnTo>
                  <a:pt x="6902737" y="4275984"/>
                </a:lnTo>
                <a:lnTo>
                  <a:pt x="0" y="4275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26" t="0" r="-2678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684344" y="4526434"/>
            <a:ext cx="3495695" cy="4275984"/>
          </a:xfrm>
          <a:custGeom>
            <a:avLst/>
            <a:gdLst/>
            <a:ahLst/>
            <a:cxnLst/>
            <a:rect r="r" b="b" t="t" l="l"/>
            <a:pathLst>
              <a:path h="4275984" w="3495695">
                <a:moveTo>
                  <a:pt x="0" y="0"/>
                </a:moveTo>
                <a:lnTo>
                  <a:pt x="3495695" y="0"/>
                </a:lnTo>
                <a:lnTo>
                  <a:pt x="3495695" y="4275984"/>
                </a:lnTo>
                <a:lnTo>
                  <a:pt x="0" y="4275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Computation between arrays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519471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Note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*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operator.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It is</a:t>
            </a:r>
            <a:r>
              <a:rPr lang="en-US" sz="4500" b="true">
                <a:solidFill>
                  <a:srgbClr val="E7191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not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matrix multiplication.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* is calculated similarly to the + - / operator.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89149" y="3840634"/>
            <a:ext cx="397654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(element by element)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25540" y="3726334"/>
            <a:ext cx="6440145" cy="5220284"/>
          </a:xfrm>
          <a:custGeom>
            <a:avLst/>
            <a:gdLst/>
            <a:ahLst/>
            <a:cxnLst/>
            <a:rect r="r" b="b" t="t" l="l"/>
            <a:pathLst>
              <a:path h="5220284" w="6440145">
                <a:moveTo>
                  <a:pt x="0" y="0"/>
                </a:moveTo>
                <a:lnTo>
                  <a:pt x="6440145" y="0"/>
                </a:lnTo>
                <a:lnTo>
                  <a:pt x="6440145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99887" y="3726334"/>
            <a:ext cx="6516686" cy="5220284"/>
          </a:xfrm>
          <a:custGeom>
            <a:avLst/>
            <a:gdLst/>
            <a:ahLst/>
            <a:cxnLst/>
            <a:rect r="r" b="b" t="t" l="l"/>
            <a:pathLst>
              <a:path h="5220284" w="6516686">
                <a:moveTo>
                  <a:pt x="0" y="0"/>
                </a:moveTo>
                <a:lnTo>
                  <a:pt x="6516686" y="0"/>
                </a:lnTo>
                <a:lnTo>
                  <a:pt x="6516686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62" t="0" r="-52911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99887" y="3726334"/>
            <a:ext cx="4674882" cy="5220284"/>
          </a:xfrm>
          <a:custGeom>
            <a:avLst/>
            <a:gdLst/>
            <a:ahLst/>
            <a:cxnLst/>
            <a:rect r="r" b="b" t="t" l="l"/>
            <a:pathLst>
              <a:path h="5220284" w="4674882">
                <a:moveTo>
                  <a:pt x="0" y="0"/>
                </a:moveTo>
                <a:lnTo>
                  <a:pt x="4674881" y="0"/>
                </a:lnTo>
                <a:lnTo>
                  <a:pt x="4674881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Computation between arrays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5194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matrix multiplication.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2905436"/>
            <a:ext cx="9601829" cy="5908818"/>
          </a:xfrm>
          <a:custGeom>
            <a:avLst/>
            <a:gdLst/>
            <a:ahLst/>
            <a:cxnLst/>
            <a:rect r="r" b="b" t="t" l="l"/>
            <a:pathLst>
              <a:path h="5908818" w="9601829">
                <a:moveTo>
                  <a:pt x="0" y="0"/>
                </a:moveTo>
                <a:lnTo>
                  <a:pt x="9601828" y="0"/>
                </a:lnTo>
                <a:lnTo>
                  <a:pt x="9601828" y="5908818"/>
                </a:lnTo>
                <a:lnTo>
                  <a:pt x="0" y="5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425287" y="2905436"/>
            <a:ext cx="5108738" cy="5908818"/>
          </a:xfrm>
          <a:custGeom>
            <a:avLst/>
            <a:gdLst/>
            <a:ahLst/>
            <a:cxnLst/>
            <a:rect r="r" b="b" t="t" l="l"/>
            <a:pathLst>
              <a:path h="5908818" w="5108738">
                <a:moveTo>
                  <a:pt x="0" y="0"/>
                </a:moveTo>
                <a:lnTo>
                  <a:pt x="5108738" y="0"/>
                </a:lnTo>
                <a:lnTo>
                  <a:pt x="5108738" y="5908818"/>
                </a:lnTo>
                <a:lnTo>
                  <a:pt x="0" y="5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979" t="0" r="-11418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425287" y="2905436"/>
            <a:ext cx="3507169" cy="5908818"/>
          </a:xfrm>
          <a:custGeom>
            <a:avLst/>
            <a:gdLst/>
            <a:ahLst/>
            <a:cxnLst/>
            <a:rect r="r" b="b" t="t" l="l"/>
            <a:pathLst>
              <a:path h="5908818" w="3507169">
                <a:moveTo>
                  <a:pt x="0" y="0"/>
                </a:moveTo>
                <a:lnTo>
                  <a:pt x="3507169" y="0"/>
                </a:lnTo>
                <a:lnTo>
                  <a:pt x="3507169" y="5908818"/>
                </a:lnTo>
                <a:lnTo>
                  <a:pt x="0" y="5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Computation between array and number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94072" y="4333711"/>
            <a:ext cx="9633890" cy="4480542"/>
          </a:xfrm>
          <a:custGeom>
            <a:avLst/>
            <a:gdLst/>
            <a:ahLst/>
            <a:cxnLst/>
            <a:rect r="r" b="b" t="t" l="l"/>
            <a:pathLst>
              <a:path h="4480542" w="9633890">
                <a:moveTo>
                  <a:pt x="0" y="0"/>
                </a:moveTo>
                <a:lnTo>
                  <a:pt x="9633890" y="0"/>
                </a:lnTo>
                <a:lnTo>
                  <a:pt x="9633890" y="4480543"/>
                </a:lnTo>
                <a:lnTo>
                  <a:pt x="0" y="4480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84700" y="4333711"/>
            <a:ext cx="5609229" cy="4480542"/>
          </a:xfrm>
          <a:custGeom>
            <a:avLst/>
            <a:gdLst/>
            <a:ahLst/>
            <a:cxnLst/>
            <a:rect r="r" b="b" t="t" l="l"/>
            <a:pathLst>
              <a:path h="4480542" w="5609229">
                <a:moveTo>
                  <a:pt x="0" y="0"/>
                </a:moveTo>
                <a:lnTo>
                  <a:pt x="5609228" y="0"/>
                </a:lnTo>
                <a:lnTo>
                  <a:pt x="5609228" y="4480543"/>
                </a:lnTo>
                <a:lnTo>
                  <a:pt x="0" y="4480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useful array operations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072" y="2929137"/>
            <a:ext cx="15194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max() min() mean() sum() prod() std()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Numpy Intro - What is numpy?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69694" y="3315187"/>
            <a:ext cx="1006710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Numpy is a important and fundamental package in python.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Supporting lots of math function for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multi-dimensional array and matrix operations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94072" y="4564401"/>
            <a:ext cx="5242938" cy="2359322"/>
          </a:xfrm>
          <a:custGeom>
            <a:avLst/>
            <a:gdLst/>
            <a:ahLst/>
            <a:cxnLst/>
            <a:rect r="r" b="b" t="t" l="l"/>
            <a:pathLst>
              <a:path h="2359322" w="5242938">
                <a:moveTo>
                  <a:pt x="0" y="0"/>
                </a:moveTo>
                <a:lnTo>
                  <a:pt x="5242938" y="0"/>
                </a:lnTo>
                <a:lnTo>
                  <a:pt x="5242938" y="2359322"/>
                </a:lnTo>
                <a:lnTo>
                  <a:pt x="0" y="2359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6646535" y="3203015"/>
            <a:ext cx="22709" cy="5114438"/>
          </a:xfrm>
          <a:prstGeom prst="line">
            <a:avLst/>
          </a:prstGeom>
          <a:ln cap="flat" w="19050">
            <a:solidFill>
              <a:srgbClr val="646B72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81338" y="2953702"/>
            <a:ext cx="15125325" cy="6118109"/>
          </a:xfrm>
          <a:custGeom>
            <a:avLst/>
            <a:gdLst/>
            <a:ahLst/>
            <a:cxnLst/>
            <a:rect r="r" b="b" t="t" l="l"/>
            <a:pathLst>
              <a:path h="6118109" w="15125325">
                <a:moveTo>
                  <a:pt x="0" y="0"/>
                </a:moveTo>
                <a:lnTo>
                  <a:pt x="15125324" y="0"/>
                </a:lnTo>
                <a:lnTo>
                  <a:pt x="15125324" y="6118109"/>
                </a:lnTo>
                <a:lnTo>
                  <a:pt x="0" y="6118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26072" y="2778428"/>
            <a:ext cx="10833228" cy="2576995"/>
          </a:xfrm>
          <a:custGeom>
            <a:avLst/>
            <a:gdLst/>
            <a:ahLst/>
            <a:cxnLst/>
            <a:rect r="r" b="b" t="t" l="l"/>
            <a:pathLst>
              <a:path h="2576995" w="10833228">
                <a:moveTo>
                  <a:pt x="0" y="0"/>
                </a:moveTo>
                <a:lnTo>
                  <a:pt x="10833228" y="0"/>
                </a:lnTo>
                <a:lnTo>
                  <a:pt x="10833228" y="2576996"/>
                </a:lnTo>
                <a:lnTo>
                  <a:pt x="0" y="2576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646B72"/>
            </a:solidFill>
            <a:prstDash val="solid"/>
            <a:round/>
          </a:ln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Inverse and Round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923646" y="3035464"/>
            <a:ext cx="7377880" cy="5803019"/>
          </a:xfrm>
          <a:custGeom>
            <a:avLst/>
            <a:gdLst/>
            <a:ahLst/>
            <a:cxnLst/>
            <a:rect r="r" b="b" t="t" l="l"/>
            <a:pathLst>
              <a:path h="5803019" w="7377880">
                <a:moveTo>
                  <a:pt x="0" y="0"/>
                </a:moveTo>
                <a:lnTo>
                  <a:pt x="7377880" y="0"/>
                </a:lnTo>
                <a:lnTo>
                  <a:pt x="7377880" y="5803020"/>
                </a:lnTo>
                <a:lnTo>
                  <a:pt x="0" y="58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724863" y="3035464"/>
            <a:ext cx="6639491" cy="5803019"/>
          </a:xfrm>
          <a:custGeom>
            <a:avLst/>
            <a:gdLst/>
            <a:ahLst/>
            <a:cxnLst/>
            <a:rect r="r" b="b" t="t" l="l"/>
            <a:pathLst>
              <a:path h="5803019" w="6639491">
                <a:moveTo>
                  <a:pt x="0" y="0"/>
                </a:moveTo>
                <a:lnTo>
                  <a:pt x="6639491" y="0"/>
                </a:lnTo>
                <a:lnTo>
                  <a:pt x="6639491" y="5803020"/>
                </a:lnTo>
                <a:lnTo>
                  <a:pt x="0" y="580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Inverse and Round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072" y="3834487"/>
            <a:ext cx="15499856" cy="2618026"/>
            <a:chOff x="0" y="0"/>
            <a:chExt cx="20666475" cy="34907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71450"/>
              <a:ext cx="20666475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Exercises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57201"/>
              <a:ext cx="20666475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Practice makes perfect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5149151"/>
            <a:ext cx="9631094" cy="3360299"/>
          </a:xfrm>
          <a:custGeom>
            <a:avLst/>
            <a:gdLst/>
            <a:ahLst/>
            <a:cxnLst/>
            <a:rect r="r" b="b" t="t" l="l"/>
            <a:pathLst>
              <a:path h="3360299" w="9631094">
                <a:moveTo>
                  <a:pt x="0" y="0"/>
                </a:moveTo>
                <a:lnTo>
                  <a:pt x="9631093" y="0"/>
                </a:lnTo>
                <a:lnTo>
                  <a:pt x="9631093" y="3360299"/>
                </a:lnTo>
                <a:lnTo>
                  <a:pt x="0" y="3360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05043" y="3861660"/>
            <a:ext cx="2478821" cy="4647789"/>
          </a:xfrm>
          <a:custGeom>
            <a:avLst/>
            <a:gdLst/>
            <a:ahLst/>
            <a:cxnLst/>
            <a:rect r="r" b="b" t="t" l="l"/>
            <a:pathLst>
              <a:path h="4647789" w="2478821">
                <a:moveTo>
                  <a:pt x="0" y="0"/>
                </a:moveTo>
                <a:lnTo>
                  <a:pt x="2478821" y="0"/>
                </a:lnTo>
                <a:lnTo>
                  <a:pt x="2478821" y="4647790"/>
                </a:lnTo>
                <a:lnTo>
                  <a:pt x="0" y="4647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687882" y="7440165"/>
            <a:ext cx="4333341" cy="1069285"/>
            <a:chOff x="0" y="0"/>
            <a:chExt cx="1141291" cy="2816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1291" cy="281622"/>
            </a:xfrm>
            <a:custGeom>
              <a:avLst/>
              <a:gdLst/>
              <a:ahLst/>
              <a:cxnLst/>
              <a:rect r="r" b="b" t="t" l="l"/>
              <a:pathLst>
                <a:path h="281622" w="1141291">
                  <a:moveTo>
                    <a:pt x="91116" y="0"/>
                  </a:moveTo>
                  <a:lnTo>
                    <a:pt x="1050175" y="0"/>
                  </a:lnTo>
                  <a:cubicBezTo>
                    <a:pt x="1074341" y="0"/>
                    <a:pt x="1097516" y="9600"/>
                    <a:pt x="1114604" y="26687"/>
                  </a:cubicBezTo>
                  <a:cubicBezTo>
                    <a:pt x="1131692" y="43775"/>
                    <a:pt x="1141291" y="66951"/>
                    <a:pt x="1141291" y="91116"/>
                  </a:cubicBezTo>
                  <a:lnTo>
                    <a:pt x="1141291" y="190506"/>
                  </a:lnTo>
                  <a:cubicBezTo>
                    <a:pt x="1141291" y="214672"/>
                    <a:pt x="1131692" y="237847"/>
                    <a:pt x="1114604" y="254935"/>
                  </a:cubicBezTo>
                  <a:cubicBezTo>
                    <a:pt x="1097516" y="272023"/>
                    <a:pt x="1074341" y="281622"/>
                    <a:pt x="1050175" y="281622"/>
                  </a:cubicBezTo>
                  <a:lnTo>
                    <a:pt x="91116" y="281622"/>
                  </a:lnTo>
                  <a:cubicBezTo>
                    <a:pt x="66951" y="281622"/>
                    <a:pt x="43775" y="272023"/>
                    <a:pt x="26687" y="254935"/>
                  </a:cubicBezTo>
                  <a:cubicBezTo>
                    <a:pt x="9600" y="237847"/>
                    <a:pt x="0" y="214672"/>
                    <a:pt x="0" y="190506"/>
                  </a:cubicBezTo>
                  <a:lnTo>
                    <a:pt x="0" y="91116"/>
                  </a:lnTo>
                  <a:cubicBezTo>
                    <a:pt x="0" y="66951"/>
                    <a:pt x="9600" y="43775"/>
                    <a:pt x="26687" y="26687"/>
                  </a:cubicBezTo>
                  <a:cubicBezTo>
                    <a:pt x="43775" y="9600"/>
                    <a:pt x="66951" y="0"/>
                    <a:pt x="91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E7191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141291" cy="310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Matrix Sum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64584" y="2792884"/>
            <a:ext cx="1519471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Q: Given two matrix A,B, Return the result of Matrix A +  Matrix B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225986" y="6985133"/>
            <a:ext cx="3165711" cy="1732711"/>
            <a:chOff x="0" y="0"/>
            <a:chExt cx="833768" cy="4563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3768" cy="456352"/>
            </a:xfrm>
            <a:custGeom>
              <a:avLst/>
              <a:gdLst/>
              <a:ahLst/>
              <a:cxnLst/>
              <a:rect r="r" b="b" t="t" l="l"/>
              <a:pathLst>
                <a:path h="456352" w="833768">
                  <a:moveTo>
                    <a:pt x="124723" y="0"/>
                  </a:moveTo>
                  <a:lnTo>
                    <a:pt x="709044" y="0"/>
                  </a:lnTo>
                  <a:cubicBezTo>
                    <a:pt x="777927" y="0"/>
                    <a:pt x="833768" y="55841"/>
                    <a:pt x="833768" y="124723"/>
                  </a:cubicBezTo>
                  <a:lnTo>
                    <a:pt x="833768" y="331629"/>
                  </a:lnTo>
                  <a:cubicBezTo>
                    <a:pt x="833768" y="400511"/>
                    <a:pt x="777927" y="456352"/>
                    <a:pt x="709044" y="456352"/>
                  </a:cubicBezTo>
                  <a:lnTo>
                    <a:pt x="124723" y="456352"/>
                  </a:lnTo>
                  <a:cubicBezTo>
                    <a:pt x="55841" y="456352"/>
                    <a:pt x="0" y="400511"/>
                    <a:pt x="0" y="331629"/>
                  </a:cubicBezTo>
                  <a:lnTo>
                    <a:pt x="0" y="124723"/>
                  </a:lnTo>
                  <a:cubicBezTo>
                    <a:pt x="0" y="55841"/>
                    <a:pt x="55841" y="0"/>
                    <a:pt x="124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E7191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33768" cy="484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691281" y="8486775"/>
            <a:ext cx="8905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your goal is to write this function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4278485"/>
            <a:ext cx="14133270" cy="3533317"/>
          </a:xfrm>
          <a:custGeom>
            <a:avLst/>
            <a:gdLst/>
            <a:ahLst/>
            <a:cxnLst/>
            <a:rect r="r" b="b" t="t" l="l"/>
            <a:pathLst>
              <a:path h="3533317" w="14133270">
                <a:moveTo>
                  <a:pt x="0" y="0"/>
                </a:moveTo>
                <a:lnTo>
                  <a:pt x="14133270" y="0"/>
                </a:lnTo>
                <a:lnTo>
                  <a:pt x="14133270" y="3533317"/>
                </a:lnTo>
                <a:lnTo>
                  <a:pt x="0" y="3533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Matrix Sum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64584" y="2792884"/>
            <a:ext cx="15194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Sample solution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96033" y="4526434"/>
            <a:ext cx="5663021" cy="4474975"/>
          </a:xfrm>
          <a:custGeom>
            <a:avLst/>
            <a:gdLst/>
            <a:ahLst/>
            <a:cxnLst/>
            <a:rect r="r" b="b" t="t" l="l"/>
            <a:pathLst>
              <a:path h="4474975" w="5663021">
                <a:moveTo>
                  <a:pt x="0" y="0"/>
                </a:moveTo>
                <a:lnTo>
                  <a:pt x="5663021" y="0"/>
                </a:lnTo>
                <a:lnTo>
                  <a:pt x="5663021" y="4474975"/>
                </a:lnTo>
                <a:lnTo>
                  <a:pt x="0" y="447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54695" y="4526434"/>
            <a:ext cx="9139234" cy="1007748"/>
          </a:xfrm>
          <a:custGeom>
            <a:avLst/>
            <a:gdLst/>
            <a:ahLst/>
            <a:cxnLst/>
            <a:rect r="r" b="b" t="t" l="l"/>
            <a:pathLst>
              <a:path h="1007748" w="9139234">
                <a:moveTo>
                  <a:pt x="0" y="0"/>
                </a:moveTo>
                <a:lnTo>
                  <a:pt x="9139233" y="0"/>
                </a:lnTo>
                <a:lnTo>
                  <a:pt x="9139233" y="1007748"/>
                </a:lnTo>
                <a:lnTo>
                  <a:pt x="0" y="100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596033" y="5030308"/>
            <a:ext cx="5574847" cy="0"/>
          </a:xfrm>
          <a:prstGeom prst="line">
            <a:avLst/>
          </a:prstGeom>
          <a:ln cap="flat" w="171450">
            <a:solidFill>
              <a:srgbClr val="E719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684208" y="8446763"/>
            <a:ext cx="5574847" cy="0"/>
          </a:xfrm>
          <a:prstGeom prst="line">
            <a:avLst/>
          </a:prstGeom>
          <a:ln cap="flat" w="171450">
            <a:solidFill>
              <a:srgbClr val="E719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2474531" y="4526434"/>
            <a:ext cx="53074" cy="4361485"/>
          </a:xfrm>
          <a:prstGeom prst="line">
            <a:avLst/>
          </a:prstGeom>
          <a:ln cap="flat" w="171450">
            <a:solidFill>
              <a:srgbClr val="E719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6687098" y="4599223"/>
            <a:ext cx="53074" cy="4361485"/>
          </a:xfrm>
          <a:prstGeom prst="line">
            <a:avLst/>
          </a:prstGeom>
          <a:ln cap="flat" w="171450">
            <a:solidFill>
              <a:srgbClr val="E719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7754695" y="5655309"/>
            <a:ext cx="5552362" cy="1253759"/>
          </a:xfrm>
          <a:custGeom>
            <a:avLst/>
            <a:gdLst/>
            <a:ahLst/>
            <a:cxnLst/>
            <a:rect r="r" b="b" t="t" l="l"/>
            <a:pathLst>
              <a:path h="1253759" w="5552362">
                <a:moveTo>
                  <a:pt x="0" y="0"/>
                </a:moveTo>
                <a:lnTo>
                  <a:pt x="5552361" y="0"/>
                </a:lnTo>
                <a:lnTo>
                  <a:pt x="5552361" y="1253759"/>
                </a:lnTo>
                <a:lnTo>
                  <a:pt x="0" y="1253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754695" y="7070993"/>
            <a:ext cx="7548205" cy="1788344"/>
          </a:xfrm>
          <a:custGeom>
            <a:avLst/>
            <a:gdLst/>
            <a:ahLst/>
            <a:cxnLst/>
            <a:rect r="r" b="b" t="t" l="l"/>
            <a:pathLst>
              <a:path h="1788344" w="7548205">
                <a:moveTo>
                  <a:pt x="0" y="0"/>
                </a:moveTo>
                <a:lnTo>
                  <a:pt x="7548204" y="0"/>
                </a:lnTo>
                <a:lnTo>
                  <a:pt x="7548204" y="1788344"/>
                </a:lnTo>
                <a:lnTo>
                  <a:pt x="0" y="178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 dont want the edge of matrix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64584" y="2792884"/>
            <a:ext cx="1519471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Q: Given a matrix, return the central part of the matrix (i.e., remove the edges), and flatten the result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683493" y="3726334"/>
            <a:ext cx="10873305" cy="5001158"/>
          </a:xfrm>
          <a:custGeom>
            <a:avLst/>
            <a:gdLst/>
            <a:ahLst/>
            <a:cxnLst/>
            <a:rect r="r" b="b" t="t" l="l"/>
            <a:pathLst>
              <a:path h="5001158" w="10873305">
                <a:moveTo>
                  <a:pt x="0" y="0"/>
                </a:moveTo>
                <a:lnTo>
                  <a:pt x="10873305" y="0"/>
                </a:lnTo>
                <a:lnTo>
                  <a:pt x="10873305" y="5001158"/>
                </a:lnTo>
                <a:lnTo>
                  <a:pt x="0" y="500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 dont want the edge of matrix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64584" y="2792884"/>
            <a:ext cx="15194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Sample solution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5326534"/>
            <a:ext cx="5228111" cy="1483015"/>
          </a:xfrm>
          <a:custGeom>
            <a:avLst/>
            <a:gdLst/>
            <a:ahLst/>
            <a:cxnLst/>
            <a:rect r="r" b="b" t="t" l="l"/>
            <a:pathLst>
              <a:path h="1483015" w="5228111">
                <a:moveTo>
                  <a:pt x="0" y="0"/>
                </a:moveTo>
                <a:lnTo>
                  <a:pt x="5228110" y="0"/>
                </a:lnTo>
                <a:lnTo>
                  <a:pt x="5228110" y="1483015"/>
                </a:lnTo>
                <a:lnTo>
                  <a:pt x="0" y="148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8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73938" y="5499898"/>
            <a:ext cx="7178958" cy="658620"/>
          </a:xfrm>
          <a:custGeom>
            <a:avLst/>
            <a:gdLst/>
            <a:ahLst/>
            <a:cxnLst/>
            <a:rect r="r" b="b" t="t" l="l"/>
            <a:pathLst>
              <a:path h="658620" w="7178958">
                <a:moveTo>
                  <a:pt x="0" y="0"/>
                </a:moveTo>
                <a:lnTo>
                  <a:pt x="7178958" y="0"/>
                </a:lnTo>
                <a:lnTo>
                  <a:pt x="7178958" y="658620"/>
                </a:lnTo>
                <a:lnTo>
                  <a:pt x="0" y="658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73938" y="6382320"/>
            <a:ext cx="7178958" cy="1485464"/>
          </a:xfrm>
          <a:custGeom>
            <a:avLst/>
            <a:gdLst/>
            <a:ahLst/>
            <a:cxnLst/>
            <a:rect r="r" b="b" t="t" l="l"/>
            <a:pathLst>
              <a:path h="1485464" w="7178958">
                <a:moveTo>
                  <a:pt x="0" y="0"/>
                </a:moveTo>
                <a:lnTo>
                  <a:pt x="7178958" y="0"/>
                </a:lnTo>
                <a:lnTo>
                  <a:pt x="7178958" y="1485464"/>
                </a:lnTo>
                <a:lnTo>
                  <a:pt x="0" y="148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45" r="0" b="-504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73938" y="7954008"/>
            <a:ext cx="7218074" cy="897942"/>
          </a:xfrm>
          <a:custGeom>
            <a:avLst/>
            <a:gdLst/>
            <a:ahLst/>
            <a:cxnLst/>
            <a:rect r="r" b="b" t="t" l="l"/>
            <a:pathLst>
              <a:path h="897942" w="7218074">
                <a:moveTo>
                  <a:pt x="0" y="0"/>
                </a:moveTo>
                <a:lnTo>
                  <a:pt x="7218074" y="0"/>
                </a:lnTo>
                <a:lnTo>
                  <a:pt x="7218074" y="897942"/>
                </a:lnTo>
                <a:lnTo>
                  <a:pt x="0" y="89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Rotation Matrix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64584" y="2792884"/>
            <a:ext cx="15194716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Q: Given a point np.array([x,y]) and theta(Deg), return the result of rotating the point counterclockwise theta degrees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62453" y="6788951"/>
            <a:ext cx="4404812" cy="185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516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np.cos(theta in rad)</a:t>
            </a:r>
          </a:p>
          <a:p>
            <a:pPr algn="l">
              <a:lnSpc>
                <a:spcPts val="4922"/>
              </a:lnSpc>
            </a:pPr>
            <a:r>
              <a:rPr lang="en-US" sz="3516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np.sin(theta in rad)</a:t>
            </a:r>
          </a:p>
          <a:p>
            <a:pPr algn="l">
              <a:lnSpc>
                <a:spcPts val="4922"/>
              </a:lnSpc>
            </a:pPr>
            <a:r>
              <a:rPr lang="en-US" sz="3516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np.pi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3875" y="4546600"/>
            <a:ext cx="775819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rad_angle = (np.pi/180) * theta_deg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64584" y="3726334"/>
            <a:ext cx="13775883" cy="5107584"/>
          </a:xfrm>
          <a:custGeom>
            <a:avLst/>
            <a:gdLst/>
            <a:ahLst/>
            <a:cxnLst/>
            <a:rect r="r" b="b" t="t" l="l"/>
            <a:pathLst>
              <a:path h="5107584" w="13775883">
                <a:moveTo>
                  <a:pt x="0" y="0"/>
                </a:moveTo>
                <a:lnTo>
                  <a:pt x="13775883" y="0"/>
                </a:lnTo>
                <a:lnTo>
                  <a:pt x="13775883" y="5107584"/>
                </a:lnTo>
                <a:lnTo>
                  <a:pt x="0" y="5107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Rotation Matrix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64584" y="2792884"/>
            <a:ext cx="15194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Sample solution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39815" y="4526434"/>
            <a:ext cx="6054113" cy="4606272"/>
            <a:chOff x="0" y="0"/>
            <a:chExt cx="8072151" cy="61416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825500"/>
              <a:ext cx="8072151" cy="1135626"/>
            </a:xfrm>
            <a:custGeom>
              <a:avLst/>
              <a:gdLst/>
              <a:ahLst/>
              <a:cxnLst/>
              <a:rect r="r" b="b" t="t" l="l"/>
              <a:pathLst>
                <a:path h="1135626" w="8072151">
                  <a:moveTo>
                    <a:pt x="0" y="0"/>
                  </a:moveTo>
                  <a:lnTo>
                    <a:pt x="8072151" y="0"/>
                  </a:lnTo>
                  <a:lnTo>
                    <a:pt x="8072151" y="1135626"/>
                  </a:lnTo>
                  <a:lnTo>
                    <a:pt x="0" y="113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002526"/>
              <a:ext cx="8072151" cy="3139170"/>
            </a:xfrm>
            <a:custGeom>
              <a:avLst/>
              <a:gdLst/>
              <a:ahLst/>
              <a:cxnLst/>
              <a:rect r="r" b="b" t="t" l="l"/>
              <a:pathLst>
                <a:path h="3139170" w="8072151">
                  <a:moveTo>
                    <a:pt x="0" y="0"/>
                  </a:moveTo>
                  <a:lnTo>
                    <a:pt x="8072151" y="0"/>
                  </a:lnTo>
                  <a:lnTo>
                    <a:pt x="8072151" y="3139170"/>
                  </a:lnTo>
                  <a:lnTo>
                    <a:pt x="0" y="3139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80721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Write a function like this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10351"/>
              <a:ext cx="80721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Output like this:</a:t>
              </a:r>
            </a:p>
          </p:txBody>
        </p:sp>
      </p:grpSp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1394072" y="5081503"/>
          <a:ext cx="3509484" cy="3667125"/>
        </p:xfrm>
        <a:graphic>
          <a:graphicData uri="http://schemas.openxmlformats.org/drawingml/2006/table">
            <a:tbl>
              <a:tblPr/>
              <a:tblGrid>
                <a:gridCol w="1150631"/>
                <a:gridCol w="1189025"/>
                <a:gridCol w="1169828"/>
              </a:tblGrid>
              <a:tr h="1222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4" id="24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Spiral Matrix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64584" y="2792884"/>
            <a:ext cx="1519471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Q: Given positive integer m,n, generate an m x n matrix filled with elements from 1 to m*n in spiral order.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25984" y="1759253"/>
            <a:ext cx="4221650" cy="94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9" u="sng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4" tooltip="https://leetcode.com/problems/spiral-matrix/description/"/>
              </a:rPr>
              <a:t>Leetcode problem</a:t>
            </a:r>
            <a:r>
              <a:rPr lang="en-US" sz="2769" u="sng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5" tooltip="https://leetcode.com/problems/spiral-matrix-ii/"/>
              </a:rPr>
              <a:t> 59 - Spiral Matrix II</a:t>
            </a:r>
            <a:r>
              <a:rPr lang="en-US" sz="2769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(modified)</a:t>
            </a:r>
          </a:p>
        </p:txBody>
      </p: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5321875" y="5081503"/>
          <a:ext cx="4982254" cy="3667125"/>
        </p:xfrm>
        <a:graphic>
          <a:graphicData uri="http://schemas.openxmlformats.org/drawingml/2006/table">
            <a:tbl>
              <a:tblPr/>
              <a:tblGrid>
                <a:gridCol w="1245563"/>
                <a:gridCol w="1245563"/>
                <a:gridCol w="1245563"/>
                <a:gridCol w="1245563"/>
              </a:tblGrid>
              <a:tr h="1222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28" id="28"/>
          <p:cNvSpPr/>
          <p:nvPr/>
        </p:nvSpPr>
        <p:spPr>
          <a:xfrm>
            <a:off x="2262339" y="5727310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3480261" y="5727310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H="true">
            <a:off x="4322378" y="5989259"/>
            <a:ext cx="0" cy="631895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H="true">
            <a:off x="4322378" y="7235074"/>
            <a:ext cx="0" cy="631895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3405713" y="8132977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2262339" y="8132977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V="true">
            <a:off x="1997774" y="7235074"/>
            <a:ext cx="0" cy="631895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V="true">
            <a:off x="2262339" y="6915066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6275937" y="5760647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7471538" y="5760647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7340452" y="8166315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6197078" y="8166315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V="true">
            <a:off x="5932514" y="7268412"/>
            <a:ext cx="0" cy="631895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6275937" y="6963481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8828053" y="5760647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7553593" y="6948403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>
            <a:off x="9645273" y="7268412"/>
            <a:ext cx="0" cy="631895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>
            <a:off x="9678611" y="5989259"/>
            <a:ext cx="0" cy="631895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8828053" y="8132977"/>
            <a:ext cx="631895" cy="0"/>
          </a:xfrm>
          <a:prstGeom prst="line">
            <a:avLst/>
          </a:prstGeom>
          <a:ln cap="flat" w="66675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Numpy Intro - Why we use numpy?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69694" y="3315187"/>
            <a:ext cx="1006710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Widely used in the fields of science and engineering.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core of numpy is written in C/C++ , and it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execute very fast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(much faster than python list)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94072" y="4564401"/>
            <a:ext cx="5242938" cy="2359322"/>
          </a:xfrm>
          <a:custGeom>
            <a:avLst/>
            <a:gdLst/>
            <a:ahLst/>
            <a:cxnLst/>
            <a:rect r="r" b="b" t="t" l="l"/>
            <a:pathLst>
              <a:path h="2359322" w="5242938">
                <a:moveTo>
                  <a:pt x="0" y="0"/>
                </a:moveTo>
                <a:lnTo>
                  <a:pt x="5242938" y="0"/>
                </a:lnTo>
                <a:lnTo>
                  <a:pt x="5242938" y="2359322"/>
                </a:lnTo>
                <a:lnTo>
                  <a:pt x="0" y="2359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6646535" y="3203015"/>
            <a:ext cx="22709" cy="5114438"/>
          </a:xfrm>
          <a:prstGeom prst="line">
            <a:avLst/>
          </a:prstGeom>
          <a:ln cap="flat" w="19050">
            <a:solidFill>
              <a:srgbClr val="646B72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67167" y="3820537"/>
            <a:ext cx="14780468" cy="5119309"/>
            <a:chOff x="0" y="0"/>
            <a:chExt cx="19707290" cy="68257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24245" cy="6825745"/>
            </a:xfrm>
            <a:custGeom>
              <a:avLst/>
              <a:gdLst/>
              <a:ahLst/>
              <a:cxnLst/>
              <a:rect r="r" b="b" t="t" l="l"/>
              <a:pathLst>
                <a:path h="6825745" w="8524245">
                  <a:moveTo>
                    <a:pt x="0" y="0"/>
                  </a:moveTo>
                  <a:lnTo>
                    <a:pt x="8524245" y="0"/>
                  </a:lnTo>
                  <a:lnTo>
                    <a:pt x="8524245" y="6825745"/>
                  </a:lnTo>
                  <a:lnTo>
                    <a:pt x="0" y="682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815937" y="0"/>
              <a:ext cx="10891353" cy="6825745"/>
            </a:xfrm>
            <a:custGeom>
              <a:avLst/>
              <a:gdLst/>
              <a:ahLst/>
              <a:cxnLst/>
              <a:rect r="r" b="b" t="t" l="l"/>
              <a:pathLst>
                <a:path h="6825745" w="10891353">
                  <a:moveTo>
                    <a:pt x="0" y="0"/>
                  </a:moveTo>
                  <a:lnTo>
                    <a:pt x="10891353" y="0"/>
                  </a:lnTo>
                  <a:lnTo>
                    <a:pt x="10891353" y="6825745"/>
                  </a:lnTo>
                  <a:lnTo>
                    <a:pt x="0" y="682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Spiral Matrix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4584" y="2792884"/>
            <a:ext cx="15194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Sample code: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25984" y="1759253"/>
            <a:ext cx="4221650" cy="94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9" u="sng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4" tooltip="https://leetcode.com/problems/spiral-matrix/description/"/>
              </a:rPr>
              <a:t>Leetcode problem</a:t>
            </a:r>
            <a:r>
              <a:rPr lang="en-US" sz="2769" u="sng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5" tooltip="https://leetcode.com/problems/spiral-matrix-ii/"/>
              </a:rPr>
              <a:t> 59 - Spiral Matrix II</a:t>
            </a:r>
            <a:r>
              <a:rPr lang="en-US" sz="2769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(modified)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6390802" y="8019361"/>
            <a:ext cx="5506396" cy="2477878"/>
          </a:xfrm>
          <a:custGeom>
            <a:avLst/>
            <a:gdLst/>
            <a:ahLst/>
            <a:cxnLst/>
            <a:rect r="r" b="b" t="t" l="l"/>
            <a:pathLst>
              <a:path h="2477878" w="5506396">
                <a:moveTo>
                  <a:pt x="0" y="0"/>
                </a:moveTo>
                <a:lnTo>
                  <a:pt x="5506396" y="0"/>
                </a:lnTo>
                <a:lnTo>
                  <a:pt x="5506396" y="2477878"/>
                </a:lnTo>
                <a:lnTo>
                  <a:pt x="0" y="247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19784" y="5939132"/>
            <a:ext cx="12248431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End of Class</a:t>
            </a:r>
          </a:p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Thanks for listening!</a:t>
            </a:r>
          </a:p>
        </p:txBody>
      </p:sp>
      <p:sp>
        <p:nvSpPr>
          <p:cNvPr name="AutoShape 17" id="17"/>
          <p:cNvSpPr/>
          <p:nvPr/>
        </p:nvSpPr>
        <p:spPr>
          <a:xfrm>
            <a:off x="3876193" y="5512079"/>
            <a:ext cx="10535613" cy="0"/>
          </a:xfrm>
          <a:prstGeom prst="line">
            <a:avLst/>
          </a:prstGeom>
          <a:ln cap="flat" w="76200">
            <a:solidFill>
              <a:srgbClr val="646B7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382818" y="1850716"/>
            <a:ext cx="11522365" cy="3118438"/>
          </a:xfrm>
          <a:custGeom>
            <a:avLst/>
            <a:gdLst/>
            <a:ahLst/>
            <a:cxnLst/>
            <a:rect r="r" b="b" t="t" l="l"/>
            <a:pathLst>
              <a:path h="3118438" w="11522365">
                <a:moveTo>
                  <a:pt x="0" y="0"/>
                </a:moveTo>
                <a:lnTo>
                  <a:pt x="11522364" y="0"/>
                </a:lnTo>
                <a:lnTo>
                  <a:pt x="11522364" y="3118438"/>
                </a:lnTo>
                <a:lnTo>
                  <a:pt x="0" y="311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Numpy Intro - Array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24002" y="3768306"/>
            <a:ext cx="10067109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 numpy, we use </a:t>
            </a:r>
            <a:r>
              <a:rPr lang="en-US" sz="45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array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instead of python list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Numpy array is similar to Python list</a:t>
            </a:r>
          </a:p>
        </p:txBody>
      </p:sp>
      <p:sp>
        <p:nvSpPr>
          <p:cNvPr name="AutoShape 20" id="20"/>
          <p:cNvSpPr/>
          <p:nvPr/>
        </p:nvSpPr>
        <p:spPr>
          <a:xfrm>
            <a:off x="6976327" y="3173215"/>
            <a:ext cx="0" cy="5465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590290" y="3385216"/>
            <a:ext cx="4912356" cy="1259586"/>
            <a:chOff x="0" y="0"/>
            <a:chExt cx="6549808" cy="167944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685077" cy="1679448"/>
              <a:chOff x="0" y="0"/>
              <a:chExt cx="332855" cy="33174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21577" y="0"/>
              <a:ext cx="1685077" cy="1679448"/>
              <a:chOff x="0" y="0"/>
              <a:chExt cx="332855" cy="33174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243154" y="0"/>
              <a:ext cx="1685077" cy="1679448"/>
              <a:chOff x="0" y="0"/>
              <a:chExt cx="332855" cy="33174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864731" y="0"/>
              <a:ext cx="1685077" cy="1679448"/>
              <a:chOff x="0" y="0"/>
              <a:chExt cx="332855" cy="33174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96799"/>
              <a:ext cx="653556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1       3       4       2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590290" y="4924425"/>
            <a:ext cx="3646253" cy="5547"/>
          </a:xfrm>
          <a:prstGeom prst="line">
            <a:avLst/>
          </a:prstGeom>
          <a:ln cap="flat" w="47625">
            <a:solidFill>
              <a:srgbClr val="646B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5431128" y="4619625"/>
            <a:ext cx="1060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Axis 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88929" y="2804191"/>
            <a:ext cx="19150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1D Array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590290" y="5920956"/>
            <a:ext cx="4912356" cy="1259586"/>
            <a:chOff x="0" y="0"/>
            <a:chExt cx="6549808" cy="167944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685077" cy="1679448"/>
              <a:chOff x="0" y="0"/>
              <a:chExt cx="332855" cy="33174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621577" y="0"/>
              <a:ext cx="1685077" cy="1679448"/>
              <a:chOff x="0" y="0"/>
              <a:chExt cx="332855" cy="33174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243154" y="0"/>
              <a:ext cx="1685077" cy="1679448"/>
              <a:chOff x="0" y="0"/>
              <a:chExt cx="332855" cy="33174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4864731" y="0"/>
              <a:ext cx="1685077" cy="1679448"/>
              <a:chOff x="0" y="0"/>
              <a:chExt cx="332855" cy="331743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0" y="296799"/>
              <a:ext cx="653556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1       3       4       2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>
            <a:off x="1590290" y="8668728"/>
            <a:ext cx="3646253" cy="5547"/>
          </a:xfrm>
          <a:prstGeom prst="line">
            <a:avLst/>
          </a:prstGeom>
          <a:ln cap="flat" w="47625">
            <a:solidFill>
              <a:srgbClr val="646B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3" id="53"/>
          <p:cNvSpPr txBox="true"/>
          <p:nvPr/>
        </p:nvSpPr>
        <p:spPr>
          <a:xfrm rot="0">
            <a:off x="5431128" y="8363928"/>
            <a:ext cx="10608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Axis 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088929" y="5330406"/>
            <a:ext cx="19150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2D Array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90290" y="7132917"/>
            <a:ext cx="4912356" cy="1259586"/>
            <a:chOff x="0" y="0"/>
            <a:chExt cx="6549808" cy="1679448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1685077" cy="1679448"/>
              <a:chOff x="0" y="0"/>
              <a:chExt cx="332855" cy="331743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621577" y="0"/>
              <a:ext cx="1685077" cy="1679448"/>
              <a:chOff x="0" y="0"/>
              <a:chExt cx="332855" cy="331743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3243154" y="0"/>
              <a:ext cx="1685077" cy="1679448"/>
              <a:chOff x="0" y="0"/>
              <a:chExt cx="332855" cy="33174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4864731" y="0"/>
              <a:ext cx="1685077" cy="1679448"/>
              <a:chOff x="0" y="0"/>
              <a:chExt cx="332855" cy="33174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332855" cy="331743"/>
              </a:xfrm>
              <a:custGeom>
                <a:avLst/>
                <a:gdLst/>
                <a:ahLst/>
                <a:cxnLst/>
                <a:rect r="r" b="b" t="t" l="l"/>
                <a:pathLst>
                  <a:path h="331743" w="332855">
                    <a:moveTo>
                      <a:pt x="0" y="0"/>
                    </a:moveTo>
                    <a:lnTo>
                      <a:pt x="332855" y="0"/>
                    </a:lnTo>
                    <a:lnTo>
                      <a:pt x="332855" y="331743"/>
                    </a:lnTo>
                    <a:lnTo>
                      <a:pt x="0" y="331743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190500"/>
                <a:ext cx="332855" cy="14124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sp>
          <p:nvSpPr>
            <p:cNvPr name="TextBox 68" id="68"/>
            <p:cNvSpPr txBox="true"/>
            <p:nvPr/>
          </p:nvSpPr>
          <p:spPr>
            <a:xfrm rot="0">
              <a:off x="0" y="296799"/>
              <a:ext cx="653556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646B7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1       3       4       2</a:t>
              </a:r>
            </a:p>
          </p:txBody>
        </p:sp>
      </p:grpSp>
      <p:sp>
        <p:nvSpPr>
          <p:cNvPr name="AutoShape 69" id="69"/>
          <p:cNvSpPr/>
          <p:nvPr/>
        </p:nvSpPr>
        <p:spPr>
          <a:xfrm flipH="true">
            <a:off x="1363508" y="5920956"/>
            <a:ext cx="6751" cy="1499950"/>
          </a:xfrm>
          <a:prstGeom prst="line">
            <a:avLst/>
          </a:prstGeom>
          <a:ln cap="flat" w="47625">
            <a:solidFill>
              <a:srgbClr val="646B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0" id="70"/>
          <p:cNvSpPr txBox="true"/>
          <p:nvPr/>
        </p:nvSpPr>
        <p:spPr>
          <a:xfrm rot="5400000">
            <a:off x="468680" y="7844951"/>
            <a:ext cx="159551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Axis </a:t>
            </a:r>
            <a:r>
              <a:rPr lang="en-US" sz="30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938816" y="4378102"/>
            <a:ext cx="19150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7191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(ndarray)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072" y="3834487"/>
            <a:ext cx="15499856" cy="2618026"/>
            <a:chOff x="0" y="0"/>
            <a:chExt cx="20666475" cy="34907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71450"/>
              <a:ext cx="20666475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Create a Numpy Array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57201"/>
              <a:ext cx="20666475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b="true">
                  <a:solidFill>
                    <a:srgbClr val="646B7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#WeCreate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215685" y="8222049"/>
            <a:ext cx="5856630" cy="1585051"/>
          </a:xfrm>
          <a:custGeom>
            <a:avLst/>
            <a:gdLst/>
            <a:ahLst/>
            <a:cxnLst/>
            <a:rect r="r" b="b" t="t" l="l"/>
            <a:pathLst>
              <a:path h="1585051" w="5856630">
                <a:moveTo>
                  <a:pt x="0" y="0"/>
                </a:moveTo>
                <a:lnTo>
                  <a:pt x="5856630" y="0"/>
                </a:lnTo>
                <a:lnTo>
                  <a:pt x="5856630" y="1585051"/>
                </a:lnTo>
                <a:lnTo>
                  <a:pt x="0" y="158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25739" y="-3406088"/>
            <a:ext cx="27442971" cy="20054482"/>
            <a:chOff x="0" y="0"/>
            <a:chExt cx="36590628" cy="26739310"/>
          </a:xfrm>
        </p:grpSpPr>
        <p:grpSp>
          <p:nvGrpSpPr>
            <p:cNvPr name="Group 3" id="3"/>
            <p:cNvGrpSpPr/>
            <p:nvPr/>
          </p:nvGrpSpPr>
          <p:grpSpPr>
            <a:xfrm rot="-2581677">
              <a:off x="2794020" y="10089958"/>
              <a:ext cx="14012337" cy="13712900"/>
              <a:chOff x="0" y="0"/>
              <a:chExt cx="2767869" cy="27087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7869" cy="2708721"/>
              </a:xfrm>
              <a:custGeom>
                <a:avLst/>
                <a:gdLst/>
                <a:ahLst/>
                <a:cxnLst/>
                <a:rect r="r" b="b" t="t" l="l"/>
                <a:pathLst>
                  <a:path h="2708721" w="2767869">
                    <a:moveTo>
                      <a:pt x="1383935" y="2708721"/>
                    </a:moveTo>
                    <a:lnTo>
                      <a:pt x="2767869" y="0"/>
                    </a:lnTo>
                    <a:lnTo>
                      <a:pt x="0" y="0"/>
                    </a:lnTo>
                    <a:lnTo>
                      <a:pt x="1383935" y="2708721"/>
                    </a:ln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432480" y="164905"/>
                <a:ext cx="1902910" cy="12861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705154">
              <a:off x="7554144" y="1341897"/>
              <a:ext cx="7916917" cy="8995191"/>
              <a:chOff x="0" y="0"/>
              <a:chExt cx="1563835" cy="1776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EA433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722845">
              <a:off x="26984165" y="15193903"/>
              <a:ext cx="7916917" cy="8995191"/>
              <a:chOff x="0" y="0"/>
              <a:chExt cx="1563835" cy="17768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3835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563835">
                    <a:moveTo>
                      <a:pt x="781918" y="1776828"/>
                    </a:moveTo>
                    <a:lnTo>
                      <a:pt x="1563835" y="0"/>
                    </a:lnTo>
                    <a:lnTo>
                      <a:pt x="0" y="0"/>
                    </a:lnTo>
                    <a:lnTo>
                      <a:pt x="781918" y="1776828"/>
                    </a:lnTo>
                    <a:close/>
                  </a:path>
                </a:pathLst>
              </a:custGeom>
              <a:solidFill>
                <a:srgbClr val="FBBC0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44349" y="98341"/>
                <a:ext cx="1075137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6473318">
              <a:off x="28994574" y="788842"/>
              <a:ext cx="5073400" cy="8995191"/>
              <a:chOff x="0" y="0"/>
              <a:chExt cx="1002153" cy="1776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02153" cy="1776828"/>
              </a:xfrm>
              <a:custGeom>
                <a:avLst/>
                <a:gdLst/>
                <a:ahLst/>
                <a:cxnLst/>
                <a:rect r="r" b="b" t="t" l="l"/>
                <a:pathLst>
                  <a:path h="1776828" w="1002153">
                    <a:moveTo>
                      <a:pt x="501076" y="1776828"/>
                    </a:moveTo>
                    <a:lnTo>
                      <a:pt x="1002153" y="0"/>
                    </a:lnTo>
                    <a:lnTo>
                      <a:pt x="0" y="0"/>
                    </a:lnTo>
                    <a:lnTo>
                      <a:pt x="501076" y="1776828"/>
                    </a:lnTo>
                    <a:close/>
                  </a:path>
                </a:pathLst>
              </a:custGeom>
              <a:solidFill>
                <a:srgbClr val="34A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56586" y="98341"/>
                <a:ext cx="688980" cy="853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5588" y="1040001"/>
            <a:ext cx="16756824" cy="8218299"/>
            <a:chOff x="0" y="0"/>
            <a:chExt cx="4413320" cy="216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3320" cy="2164490"/>
            </a:xfrm>
            <a:custGeom>
              <a:avLst/>
              <a:gdLst/>
              <a:ahLst/>
              <a:cxnLst/>
              <a:rect r="r" b="b" t="t" l="l"/>
              <a:pathLst>
                <a:path h="2164490" w="4413320">
                  <a:moveTo>
                    <a:pt x="23563" y="0"/>
                  </a:moveTo>
                  <a:lnTo>
                    <a:pt x="4389757" y="0"/>
                  </a:lnTo>
                  <a:cubicBezTo>
                    <a:pt x="4402770" y="0"/>
                    <a:pt x="4413320" y="10549"/>
                    <a:pt x="4413320" y="23563"/>
                  </a:cubicBezTo>
                  <a:lnTo>
                    <a:pt x="4413320" y="2140927"/>
                  </a:lnTo>
                  <a:cubicBezTo>
                    <a:pt x="4413320" y="2153941"/>
                    <a:pt x="4402770" y="2164490"/>
                    <a:pt x="4389757" y="2164490"/>
                  </a:cubicBezTo>
                  <a:lnTo>
                    <a:pt x="23563" y="2164490"/>
                  </a:lnTo>
                  <a:cubicBezTo>
                    <a:pt x="10549" y="2164490"/>
                    <a:pt x="0" y="2153941"/>
                    <a:pt x="0" y="2140927"/>
                  </a:cubicBezTo>
                  <a:lnTo>
                    <a:pt x="0" y="23563"/>
                  </a:lnTo>
                  <a:cubicBezTo>
                    <a:pt x="0" y="10549"/>
                    <a:pt x="10549" y="0"/>
                    <a:pt x="23563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413320" cy="21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4072" y="1692578"/>
            <a:ext cx="154998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46B7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Common ways to create array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4584" y="3315187"/>
            <a:ext cx="139049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Here we introduce some common methods.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18761" y="4676148"/>
            <a:ext cx="12508911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800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array</a:t>
            </a: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() , arrange() , </a:t>
            </a:r>
          </a:p>
          <a:p>
            <a:pPr algn="l" marL="971550" indent="-485775" lvl="1">
              <a:lnSpc>
                <a:spcPts val="8009"/>
              </a:lnSpc>
              <a:buFont typeface="Arial"/>
              <a:buChar char="•"/>
            </a:pPr>
            <a:r>
              <a:rPr lang="en-US" sz="4500">
                <a:solidFill>
                  <a:srgbClr val="646B7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empty() , ones() , zeros() , full() , identity()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DAGNP58Y49Q</dc:identifier>
  <dcterms:modified xsi:type="dcterms:W3CDTF">2011-08-01T06:04:30Z</dcterms:modified>
  <cp:revision>1</cp:revision>
  <dc:title>GDSC Numpy</dc:title>
</cp:coreProperties>
</file>